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1" r:id="rId4"/>
    <p:sldId id="273" r:id="rId5"/>
    <p:sldId id="274" r:id="rId6"/>
    <p:sldId id="277" r:id="rId7"/>
    <p:sldId id="275" r:id="rId8"/>
    <p:sldId id="276" r:id="rId9"/>
    <p:sldId id="278" r:id="rId10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749598-563E-44CC-9A50-57D42CED8339}" v="1" dt="2019-09-01T13:26:28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5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a72fe4fbff7b9625" providerId="LiveId" clId="{89402063-D76E-4BD0-9A5E-F01F2D94913A}"/>
    <pc:docChg chg="modSld">
      <pc:chgData name="Michael Kuniega" userId="a72fe4fbff7b9625" providerId="LiveId" clId="{89402063-D76E-4BD0-9A5E-F01F2D94913A}" dt="2019-09-01T13:26:28.014" v="0"/>
      <pc:docMkLst>
        <pc:docMk/>
      </pc:docMkLst>
      <pc:sldChg chg="addSp">
        <pc:chgData name="Michael Kuniega" userId="a72fe4fbff7b9625" providerId="LiveId" clId="{89402063-D76E-4BD0-9A5E-F01F2D94913A}" dt="2019-09-01T13:26:28.014" v="0"/>
        <pc:sldMkLst>
          <pc:docMk/>
          <pc:sldMk cId="1495312038" sldId="271"/>
        </pc:sldMkLst>
        <pc:inkChg chg="add">
          <ac:chgData name="Michael Kuniega" userId="a72fe4fbff7b9625" providerId="LiveId" clId="{89402063-D76E-4BD0-9A5E-F01F2D94913A}" dt="2019-09-01T13:26:28.014" v="0"/>
          <ac:inkMkLst>
            <pc:docMk/>
            <pc:sldMk cId="1495312038" sldId="271"/>
            <ac:inkMk id="3" creationId="{0513E3BD-EEB8-4F22-8712-7DB65BC5C4F6}"/>
          </ac:inkMkLst>
        </pc:inkChg>
      </pc:sldChg>
      <pc:sldChg chg="addSp">
        <pc:chgData name="Michael Kuniega" userId="a72fe4fbff7b9625" providerId="LiveId" clId="{89402063-D76E-4BD0-9A5E-F01F2D94913A}" dt="2019-09-01T13:26:28.014" v="0"/>
        <pc:sldMkLst>
          <pc:docMk/>
          <pc:sldMk cId="3697567288" sldId="273"/>
        </pc:sldMkLst>
        <pc:inkChg chg="add">
          <ac:chgData name="Michael Kuniega" userId="a72fe4fbff7b9625" providerId="LiveId" clId="{89402063-D76E-4BD0-9A5E-F01F2D94913A}" dt="2019-09-01T13:26:28.014" v="0"/>
          <ac:inkMkLst>
            <pc:docMk/>
            <pc:sldMk cId="3697567288" sldId="273"/>
            <ac:inkMk id="3" creationId="{A9C75257-BB17-429B-A4C1-700CFED7F53E}"/>
          </ac:inkMkLst>
        </pc:inkChg>
      </pc:sldChg>
      <pc:sldChg chg="addSp">
        <pc:chgData name="Michael Kuniega" userId="a72fe4fbff7b9625" providerId="LiveId" clId="{89402063-D76E-4BD0-9A5E-F01F2D94913A}" dt="2019-09-01T13:26:28.014" v="0"/>
        <pc:sldMkLst>
          <pc:docMk/>
          <pc:sldMk cId="258459040" sldId="274"/>
        </pc:sldMkLst>
        <pc:inkChg chg="add">
          <ac:chgData name="Michael Kuniega" userId="a72fe4fbff7b9625" providerId="LiveId" clId="{89402063-D76E-4BD0-9A5E-F01F2D94913A}" dt="2019-09-01T13:26:28.014" v="0"/>
          <ac:inkMkLst>
            <pc:docMk/>
            <pc:sldMk cId="258459040" sldId="274"/>
            <ac:inkMk id="3" creationId="{CFD0AFF4-4F3F-4E93-9A34-11987BAFD573}"/>
          </ac:inkMkLst>
        </pc:inkChg>
      </pc:sldChg>
      <pc:sldChg chg="addSp">
        <pc:chgData name="Michael Kuniega" userId="a72fe4fbff7b9625" providerId="LiveId" clId="{89402063-D76E-4BD0-9A5E-F01F2D94913A}" dt="2019-09-01T13:26:28.014" v="0"/>
        <pc:sldMkLst>
          <pc:docMk/>
          <pc:sldMk cId="3036298896" sldId="275"/>
        </pc:sldMkLst>
        <pc:inkChg chg="add">
          <ac:chgData name="Michael Kuniega" userId="a72fe4fbff7b9625" providerId="LiveId" clId="{89402063-D76E-4BD0-9A5E-F01F2D94913A}" dt="2019-09-01T13:26:28.014" v="0"/>
          <ac:inkMkLst>
            <pc:docMk/>
            <pc:sldMk cId="3036298896" sldId="275"/>
            <ac:inkMk id="5" creationId="{E8D9F117-3055-4755-843B-DD659242D27A}"/>
          </ac:inkMkLst>
        </pc:inkChg>
      </pc:sldChg>
      <pc:sldChg chg="addSp">
        <pc:chgData name="Michael Kuniega" userId="a72fe4fbff7b9625" providerId="LiveId" clId="{89402063-D76E-4BD0-9A5E-F01F2D94913A}" dt="2019-09-01T13:26:28.014" v="0"/>
        <pc:sldMkLst>
          <pc:docMk/>
          <pc:sldMk cId="3652707012" sldId="276"/>
        </pc:sldMkLst>
        <pc:inkChg chg="add">
          <ac:chgData name="Michael Kuniega" userId="a72fe4fbff7b9625" providerId="LiveId" clId="{89402063-D76E-4BD0-9A5E-F01F2D94913A}" dt="2019-09-01T13:26:28.014" v="0"/>
          <ac:inkMkLst>
            <pc:docMk/>
            <pc:sldMk cId="3652707012" sldId="276"/>
            <ac:inkMk id="5" creationId="{C4333D2A-CE54-4EE8-AB03-9D7BDE55A876}"/>
          </ac:inkMkLst>
        </pc:inkChg>
      </pc:sldChg>
      <pc:sldChg chg="addSp">
        <pc:chgData name="Michael Kuniega" userId="a72fe4fbff7b9625" providerId="LiveId" clId="{89402063-D76E-4BD0-9A5E-F01F2D94913A}" dt="2019-09-01T13:26:28.014" v="0"/>
        <pc:sldMkLst>
          <pc:docMk/>
          <pc:sldMk cId="4291168815" sldId="277"/>
        </pc:sldMkLst>
        <pc:inkChg chg="add">
          <ac:chgData name="Michael Kuniega" userId="a72fe4fbff7b9625" providerId="LiveId" clId="{89402063-D76E-4BD0-9A5E-F01F2D94913A}" dt="2019-09-01T13:26:28.014" v="0"/>
          <ac:inkMkLst>
            <pc:docMk/>
            <pc:sldMk cId="4291168815" sldId="277"/>
            <ac:inkMk id="5" creationId="{D689152B-A710-41D4-9BE0-3A5406FBA23C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17:52.4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3253 4055 252 0,'0'-6'96'0,"0"6"-75"0,0 0 17 16,0 0 1-16,0 0-6 16,0 0 3-16,0 0-7 15,0 0-3-15,0 0-14 16,3 0 6-16,4 3 2 0,-7 0-2 0,0 4 2 16,0-1-2-16,0 3-2 15,0 4-2-15,4-1-1 16,-4 4-3-16,3 9-1 15,1 0-3-15,-1 10 1 16,1-1-4-16,-1 1-2 16,1-1 2-16,-1 4 0 15,1 2 1-15,-1 4 0 16,-3 3 4-16,4-3 3 16,0-6-2-16,-1 21 0 15,1-8-1-15,-1 18 0 16,1 31-2-16,-1-19-1 15,1-5 1-15,-1 18 1 16,4 34-6-16,0-18 0 16,-3-25-1-16,3 31 2 0,7 63-1 15,-3-51 2-15,-1-24-4 16,4 59 0-16,-3-38 1 16,-1 54 0-16,1-41 0 15,3 50 0-15,-3-41 0 16,3 63 2-16,-4-47-1 15,5 60 2-15,-1-60-2 16,0 69 2-16,-4-53-4 16,1 43 0-16,0-59 1 15,3 32 0-15,-4-48 0 16,8 41 0-16,-4-47-3 16,0 4 0-16,4-33 2 0,-4 14 2 15,0 40 0-15,-7-84-1 16,0-20-15-16,-3 1-7 15,-1-13-36-15,-3-9-12 16,0-22-195 0,0-4 84-1</inkml:trace>
  <inkml:trace contextRef="#ctx0" brushRef="#br0" timeOffset="1137.88">5115 5752 252 0,'-3'-4'93'0,"-1"1"-72"0,1 3 16 0,3 0 2 0,-4 3-1 16,-3 1 4-16,4-1-1 15,-1 3-1-15,1 0-21 16,3 0 8-16,0 1 4 0,0-1 1 15,3 0 1-15,4-3-7 16,4-3-2-16,3 7-4 16,0-4-3-16,0-3-5 15,4 0 0-15,6 9-5 16,12-2 1-16,10-4 1 16,-8 6 5-16,8-9-10 15,-14 0-2-15,-4 0-2 16,0 0 0-16,-3 0-3 15,-4 0 0-15,4-3-23 0,0 3-7 16,-11 0-28-16,0 0-9 16,0 0-16-16,0-6-4 15,4 6-79 1</inkml:trace>
  <inkml:trace contextRef="#ctx0" brushRef="#br0" timeOffset="1885.652">6177 5532 272 0,'0'-9'101'0,"0"9"-78"0,4-10 4 0,-4 7-1 16,0-3-11-16,0-4 2 15,0 1-4-15,3 0 0 16,-3 2-7-16,0-2 9 0,0 3 7 16,0-1 0-16,0-2 1 15,-3 6 3-15,-1-3 3 16,-3-4-9-16,0 10-2 16,4-3-1-16,-8 3 1 15,-3 0-1-15,0 3-1 16,-4 3-4-16,-3 7-2 15,-4 3 0-15,1 6 4 16,-12 9-2-16,4 16 1 16,1 13-1-16,3-4 2 0,-1 4-5 15,8-4-3-15,7-3-3 16,10-3 0-16,12 1-2 16,6-17-1-16,-4-2 1 15,26 2-1-15,9 0 0 16,1-2 0-16,-3-13-3 15,-5-10 2-15,1-12 3 16,0-10 1-16,-7-5-1 16,-1-8-2-16,-9-2 3 15,-5 6 0-15,-13-6-1 16,-11 3 1-16,-11 3-2 16,-3 3 2-16,-11 10-2 15,-10 9-1-15,-8 9 1 0,1 10-1 16,3 0-7-16,7 0 0 15,8 3-17-15,13 0-4 16,0-7-19-16,11 4-6 16,0-10-37-16,11 1-15 15,-1 2-71 1</inkml:trace>
  <inkml:trace contextRef="#ctx0" brushRef="#br0" timeOffset="2565.928">5108 6363 296 0,'0'0'112'0,"0"0"-87"0,4-3 15 0,-1 3 3 16,-3 0-9-16,0 0 1 16,4 0-5-16,-1 0-1 15,1 0-16-15,-1 0 5 0,1 0 3 16,-1 0 2-16,5 0 1 16,-5 0-2-16,1 0 1 15,-1 0-9-15,4 0-1 16,0 0-3-16,7-3 1 15,4 0-4-15,14-1-2 16,21-2 6-16,10 3 5 16,15-3-6-16,10-4-1 15,21 1-5-15,8 0-1 16,-4-1-1-16,3 1 1 0,0-1-2 16,-10 4 2-16,-7 0-2 15,-21-1 2-15,-11 4-2 16,-14 0 2-16,-8 3-2 15,-16 0 2-15,-5 0 2 16,-6 0 2-16,-7-3-3 16,-1 0-1-16,-3 0-3 15,-3 0-1-15,-4 0-12 16,0-1-5-16,-4 1-34 16,1 3-16-16,-1 0-67 15,1-3-28-15,-8 0-16 16</inkml:trace>
  <inkml:trace contextRef="#ctx0" brushRef="#br0" timeOffset="5401.313">1528 5786 212 0,'-18'9'79'0,"4"-9"-61"0,3 7 8 0,8-4-1 0,-4-3-2 16,3 6 3-16,4-6 3 15,-3 3 5-15,3-3-19 16,0 0 12-16,0 0 3 0,-4 0 2 16,4 0 1-16,0 0-5 15,0 0 0-15,4 7-5 16,-1-7 0-16,8 0-3 15,6-7-3-15,12 7-3 16,-1-3-1-16,7-3-3 16,11 3-1-16,-4-4-1 15,-3 7 0-15,3-3-2 16,-6 3-1-16,-5 0-3 16,5 0-2-16,2 0 5 0,-9-6 4 15,-8 6-3-15,-3 0-1 16,-4 0 0-16,-7 0-1 15,-4 0 0-15,1 0 2 16,-4-3-30-16,3-3-10 16,4-4-28-16,0-2-9 15,0-1-17-15,0 1-8 16,4 2-64 0</inkml:trace>
  <inkml:trace contextRef="#ctx0" brushRef="#br0" timeOffset="6122.782">2529 5410 260 0,'11'-10'96'0,"-7"7"-75"0,3-3 10 0,-7 3-2 15,0 0-4-15,0-4 0 16,0 1-1-16,0 0 0 15,0 0-13-15,0-1 4 0,0 1 5 16,0 0-2-16,0 0-1 16,-4-1 2-16,1 4 2 15,-5 0-2-15,-2 0 0 16,-4 3-1-16,-7 3-2 16,3 6-2-16,-7 4 1 15,4 3-2-15,0 9 0 16,-11 6-1-16,4 7 0 15,-4 15-4-15,8-6 0 16,2-3-3-16,-6 12 0 16,7-5-3-16,7 5-2 15,3 13 1-15,15-3-1 0,10-4 0 16,7-5 2-16,7-7-1 16,1-6-1-16,-1-6 1 15,7-13 1-15,7-6-3 16,-3-10 0-16,7-9 1 15,0-9 2-15,-11-17 1 16,-3-5 1-16,-7 3 0 16,-15-4 0-16,-10 11 0 15,-14-1 0-15,-14 3-5 16,-7 3 1-16,-1 10-2 0,-2 6 0 16,6 0 2-1,-4 6 2-15,-13 4-8 0,14-1-1 16,10 0-18-16,4 1-7 15,10-1-27-15,11-6-10 16,4 4-15-16,3-4-3 16,7 6-71-1</inkml:trace>
  <inkml:trace contextRef="#ctx0" brushRef="#br0" timeOffset="6694.09">1393 6492 288 0,'-7'0'107'0,"7"0"-83"0,-3 0 19 0,3 0 6 15,0 0-5-15,0 0 1 16,0 0-7-16,0 0-1 16,0 3-21-16,3 0 4 0,4 0 3 15,1 0 1-15,6-3 1 16,7 0-6-16,21-3-1 16,22 0-2-16,3 0 3 15,14-4-9-15,28-2-3 16,8 6-2-16,-5-3 1 15,12-4-3-15,3 10 0 16,-11-3 1-16,-13 3 2 16,-19 0-1-16,-6 0 0 15,-22-6-1-15,-6 6 2 16,-15-3-1-16,-10-4 0 0,-8-5-34 16,-6 2-13-16,-11-2-80 15,0-4-34-15,-4 0-45 16</inkml:trace>
  <inkml:trace contextRef="#ctx0" brushRef="#br0" timeOffset="7563.042">6643 3729 264 0,'7'-19'99'0,"-7"19"-77"0,-7 3 13 0,3 4 3 0,-3 5-2 15,0 7 2-15,-3 16-3 16,-8 5-1-16,-10 11-19 16,-4 21 2-16,-21 34 3 0,-10 26 6 15,-8 44 7 1,-17 21-14-16,-18 35-3 0,-10 28-8 15,13-18-3-15,12-1-2 16,9-24-3-16,12-39-2 16,13-8 1-16,12-20-4 15,9-25 1-15,12-21-9 16,-1-26-4-16,7-15-16 16,4-19-6-16,4-16-41 15,2-22-18-15,1-18-57 16</inkml:trace>
  <inkml:trace contextRef="#ctx0" brushRef="#br0" timeOffset="7953.902">5673 3616 268 0,'17'-53'101'0,"-10"37"-78"0,4 4 17 0,-8 9 3 0,5-1-10 16,2 4-2-16,4 7 2 16,4 5 2-16,7 10-19 15,-8 22 6-15,8 28 2 0,3 10-1 16,0 46 0-16,1 20-1 15,-1 52 1 1,0 20-9-16,0 34-3 0,8 9-4 16,-5-15 0-16,1-29-4 15,0-5 0-15,3-29-3 16,-7-35-1-16,0-15-1 16,4-13 0-16,-4-15-16 15,-13-16-5-15,-1-22-33 16,-4-22-12-16,1-19-125 15</inkml:trace>
  <inkml:trace contextRef="#ctx0" brushRef="#br0" timeOffset="9110.558">5080 7805 280 0,'4'0'107'0,"-4"7"-83"0,0-1 24 0,-4-3 4 0,0 6-7 15,1 4 0-15,-4 3-3 16,0 2 1-16,-7 17-24 15,-4 21 7-15,-14 13 4 0,-6 0-10 16,-1 7-1-16,0 11-9 16,-3 7-2-16,-1 0-4 15,-3-9-3-15,1-10-3 16,2 1 1-16,-3-14 1 16,11 4 0-16,7-13-3 15,10-12 2-15,4-9-19 16,4-17-7-16,2-2-13 15,8-16-5-15,0-13-26 16,4-6-12-16,-4-3-84 16</inkml:trace>
  <inkml:trace contextRef="#ctx0" brushRef="#br0" timeOffset="9425.564">4544 7868 320 0,'-4'-28'121'0,"8"15"-95"0,-1-6 22 0,1 13 5 15,3 0-14-15,3 3-2 16,5 6-2-16,2 9 3 0,4 10-21 16,11 13 6-16,-7 18 1 15,10 22-6-15,7 10-3 16,8 6-4-16,6 22-2 0,1 0-5 15,-4-13-3 1,0-3 0-16,-18-3 1 0,-3-15-3 16,-4-4-2-16,-3-15-20 15,-11-4-8-15,-7-15-26 16,-4-13-11-16,-3-3-52 16,-3-12-24-16,-15-10-3 15</inkml:trace>
  <inkml:trace contextRef="#ctx0" brushRef="#br0" timeOffset="10027.032">3246 8235 256 0,'3'6'96'0,"-3"-6"-75"0,4 3 23 0,-4-3 5 16,3 10 0-16,8-4 5 16,-4-3-9-16,3 6-3 15,4-2-24-15,1-4 7 0,13-3 3 16,11 6-4-16,10-3 0 16,11 0-9-16,3-3-2 15,5 4-7-15,-12-1-2 16,-7 0 0-16,22 0 0 15,17 0-2-15,-14 0-2 16,-10-3 1-16,-22 0-1 16,-7-3-33-16,-6 0-13 15,-8-3-26-15,-11-1-7 16,-6 1-106 0</inkml:trace>
  <inkml:trace contextRef="#ctx0" brushRef="#br0" timeOffset="10265.485">3334 8711 412 0,'7'19'154'0,"0"-6"-120"0,18-4 10 15,-4-6-2-15,7 4-15 16,-7-7-1-16,36-7-13 15,20 1-5-15,4-3-5 16,-7 2-3-16,-7 1 1 0,-7 0-34 0,-3 0-15 16,-18 2-38-1,-8 1-16-15</inkml:trace>
  <inkml:trace contextRef="#ctx0" brushRef="#br0" timeOffset="10865.746">2127 7990 312 0,'28'-28'118'0,"-17"22"-92"0,0-4 19 0,-8 10 2 16,4 0-5-16,0 0 1 16,-3 7-10-16,-4 8-3 15,-4 7-17-15,1-3-1 0,-8 28 1 16,-3 22-1-16,-4-3 3 15,8 6-4-15,-1 6-1 16,18 1-4-16,4-10 1 16,7-10-2-16,3-8 0 15,10-14-1-15,5-9 2 16,3-6-1-16,-1-9 0 16,8-7-6-16,0-9 1 15,-4-3 2-15,-6-4 1 16,-5-2-12-16,-9 6-7 15,-1-4-24-15,-7 7-10 0,-4-3-27 16,-2 6-11-16,-5-3-85 16</inkml:trace>
  <inkml:trace contextRef="#ctx0" brushRef="#br0" timeOffset="11029.903">2699 8081 336 0,'0'-37'126'0,"0"27"-98"0,3-2 12 0,-3 12 0 15</inkml:trace>
  <inkml:trace contextRef="#ctx0" brushRef="#br0" timeOffset="11227.212">2706 8034 641 0,'3'22'52'15,"1"13"-26"-15,-4 9 2 0,0 6 0 16,0 16-7-16,0 24-1 16,0 8-10-16,0-4-4 15,0-19-3-15,0 41-3 16,3-9 1-16,4-20 1 16,1-8-3-16,-1-13-2 15,0-13-14-15,0-9-6 16,-4-16-19-16,4-3-6 15,-7-6-21-15,0-7-7 16,-7 1-98-16</inkml:trace>
  <inkml:trace contextRef="#ctx0" brushRef="#br0" timeOffset="12170.964">3620 7529 288 0,'-18'-9'107'0,"0"6"-83"0,-3-3 19 0,10 6 3 16,1-10-15-16,-8 7-4 15,-6-6-2-15,2-7-1 16,1 7-13-16,-3-7 4 0,-1 0 5 15,-10 0 2-15,-4 4 2 0,-11-1-5 16,-20 4 1-16,-4 3-9 16,-11-4-2-16,-7 10-5 15,-13-3-3 1,-5 3 0-16,8 3 1 0,-8 4-1 16,-13 5 2-16,3 7 4 15,4 9 4-15,-8 13-2 16,-6 18 2-16,10 4-2 15,0 6 0-15,7 0-1 16,4 19 0-16,10 12-2 16,21 1 1-16,4 5-4 15,21 20 0-15,14-1-1 16,22 7-2-16,17 15 3 0,28 10 2 16,14-16-2-16,15 13-2 15,24-1 2-15,32-15 0 16,10-3-1-16,32 0 1 15,18-10 0-15,35-15 1 16,11-16-2-16,32-19 1 16,59-3 0-16,-3-21 1 15,18-29-2-15,6-22-2 16,-10-22 1-16,7-38-1 16,4-21 6-16,-22-1 4 15,-3-3-8-15,-28-18 0 16,-7-13-2-16,-40 9 2 15,-13-2-1-15,-28-23 2 0,-40 3-4 16,-38 7 0-16,-35 0 3 16,-29-10 1-16,-28 3 1 15,-45 7 0-15,-47-9-2 16,-24-4-2-16,-43 6 1 16,-24 10 1-16,-53-6-1 15,-22 2-1-15,-34 20 1 16,-40 18-1-16,-13 22-3 15,-11 20 2-15,-8 24-4 16,-2 9 1-16,24 10 0 16,17 19 2-16,26-3-15 15,24 3-3-15,56-4-36 16,39-5-14-16,36-1-90 16,24-3-36-16</inkml:trace>
  <inkml:trace contextRef="#ctx0" brushRef="#br0" timeOffset="15311.582">11980 3701 252 0,'4'-16'93'0,"-1"7"-72"0,1 3 16 0,-4 2 2 0,3 1-10 15,1 3 0-15,0 3-3 16,-1 4 1-16,-3 8-15 15,0 17 6-15,4 5 3 0,-1 14 0 16,1-1-1-16,-1 25 1 16,4 25 1-16,0 13-3 15,-3 47-2-15,-8 16 4 16,-6 53 3-16,-8 28-6 16,-3 15-3-16,-4 14-8 15,0-10-5-15,1-7 5 16,3-77 3-16,7-48-1 15,-4 66 0-15,4-56-5 16,0 37-3-16,3 19 0 16,8-78-1-16,-1-32 0 0,0-12 0 15,4 6-16-15,0-28-6 16,0-22-25-16,0-16-9 16,4-19-40-16,0-9-13 15,-1-12-60 1</inkml:trace>
  <inkml:trace contextRef="#ctx0" brushRef="#br0" timeOffset="16120.271">12742 5137 260 0,'-7'-6'96'0,"7"6"-75"0,-3 0 17 0,3 0 1 0,0 0-10 15,0 0 0-15,0 0 6 16,0 0 4-16,0 0-20 16,3 0 5-16,1 0 3 0,-1 3-4 15,1 0 1-15,3 0-2 16,7 7 1-16,4-4-4 16,6-6-2-16,15-6-3 15,25 2-1-15,17-5-5 16,11 0 0-16,20-4-5 15,15 4-2-15,0-1 2 16,7 1 0-16,4 3 1 16,-7 2 2-16,-19 1-1 15,-9-3 0-15,-15 3-3 0,-14 0 1 16,-14 0-2-16,-14 3-1 16,-11 0 3-16,-7 0 2 15,-10 0-7-15,-4-7-3 16,-3 7-33-16,-4-3-14 15,-4-3-25-15,-3 3-7 16,-3-3-52-16,-4 15-20 16,-4 0 27-1</inkml:trace>
  <inkml:trace contextRef="#ctx0" brushRef="#br0" timeOffset="16933.367">13321 5507 324 0,'-7'0'121'0,"3"3"-95"0,1-6 18 0,3 3 0 15,0 0-9-15,0 0 2 16,0 0-8-16,0 0-3 16,0 0-14-16,3-3 1 0,4 0 1 15,4 0 1-15,7-4 4 16,6 1-5-16,12 0 0 16,6-1-6-16,4 1-3 15,0 3 4-15,-1 3 2 16,1 3-4-16,-7 0-2 15,-7 4 2-15,-4-1 0 16,-7 0 3-16,-7 0 1 0,-7 4 1 16,-7 2 0-16,-7-2-4 15,-3 5-3-15,-4-2 0 16,-4-4-1-16,0 7-2 16,1-3-2-16,3-1-4 15,0 1 0-15,3-1 2 16,4 1 3-16,3-1-2 15,4 4 0-15,4 3-1 16,3 6 0-16,4 3 0 16,6 0 0-16,1-3 2 15,3 10 0-15,4-4-3 16,-4 1 2-16,-3-4 1 0,-4 0 2 16,-4-3-1-1,-3 3 2-15,-3-3 0 0,-4 1 3 16,-7-5-1-16,-7 1 0 15,-11-3-1-15,-7-3 0 16,-14-4 0-16,-7-2 0 16,-3-7-5-16,0-3-1 15,3-3-19-15,7-7-7 16,3-2-29-16,8-1-12 16,7-2-29-16,3 2-14 15,4-3-67 1</inkml:trace>
  <inkml:trace contextRef="#ctx0" brushRef="#br0" timeOffset="17743.68">9902 5303 288 0,'0'0'110'0,"-3"0"-86"0,3 0 11 0,0 0 1 16,0 0-9-16,0 0-1 16,3 0-1-16,1 0-1 15,3 0-13-15,7 0 4 0,4 0 5 16,7 0-5-16,13 0 0 15,22-3-1-15,11-3 4 16,6-4-4-16,19-2 0 16,20-4-2-16,8 0 0 15,3-5-6-15,10 2-2 16,-6 6-4-16,-18 4-3 16,-18-1 2-16,-14 7 2 15,-10-3 0-15,-22 6 2 16,-14 0-20-16,-10 0-6 15,-11 6-23-15,-7-3-9 0,-3-3-35 16,-8 0-13 0,-10 10-42-16</inkml:trace>
  <inkml:trace contextRef="#ctx0" brushRef="#br0" timeOffset="18627.945">10255 5632 196 0,'4'-3'74'0,"-4"3"-58"0,3 0 9 0,-3 0 0 16,0 0-2-16,0 0 3 15,0 0 3-15,0 0 2 16,4 0-16-16,-4 0 11 0,3 0 4 15,-3 0-2-15,0 0 0 16,0-3-9-16,4 3-4 0,-4 0-2 16,3-3-1-16,-3 3-2 15,4 0-1-15,3-3-1 16,0 0 2-16,0 0-1 16,4-1 0-16,3 1-1 15,3-3 0-15,5 0-2 16,2-1-1-1,5 1-3-15,6-3 1 0,7 6 2 16,8-4 4-16,6 7-2 16,0 7 1-16,-3-4-1 15,-3 9 1-15,-8-2 2 16,-7 2 1-16,-6 1-1 16,-12 3 1-16,-10 2 0 0,-7 4 3 15,-10 7 2 1,-11-4-1-16,-11 0-3 0,-7-3 0 15,0-4-7-15,0 1-3 16,4-3-1-16,7-4-1 16,7 1-3-16,3-4 0 15,11 1-1-15,7-1 0 16,7 1 3-16,7-1 0 16,7 0-2-16,8 1 2 15,6 6 1-15,4-4 0 16,3 10 0-16,-3 3 0 15,-4 3 0-15,-3 1 0 16,-4 2 0-16,-7 0 0 16,-3 1 6-16,-8-1 4 15,-6 0-1-15,-8-2 2 0,-6-4-4 16,-8 0-2-16,-10-6 0 16,-11 6-1-16,-14-7-2 15,-10-2 1-15,-1-3-4 16,4-7-2-16,7-6-14 15,7 0-6-15,8-6-30 16,13-4-14-16,11-2-68 16,14-13-28-16,14-4-10 15</inkml:trace>
  <inkml:trace contextRef="#ctx0" brushRef="#br0" timeOffset="19513.042">12954 3723 244 0,'11'-19'90'0,"-11"13"-70"0,3 0 21 0,-3 6 7 0,0 0-13 15,0 3-2-15,0 6-2 16,0 7 0-16,0 6-16 15,0 15 6-15,4 1 3 0,3 3 1 16,3 15 0-16,8 23-6 16,10 24 1-16,7 0-7 15,8 23-3-15,3 15-8 16,-1 6-1-16,1 20 5 16,0 2 6-16,4-12-4 15,3 12-2-15,-1-15 1 16,1-13 0-16,-3 3-1 15,-4-6-1-15,-4-16-3 0,0-15 1 16,-6-16-15-16,-5-16-5 16,-2-9-62-16,-5-10-27 15,-3-9-87 1</inkml:trace>
  <inkml:trace contextRef="#ctx0" brushRef="#br0" timeOffset="20233.898">13134 8169 292 0,'3'-13'110'0,"-3"13"-86"0,0 10 24 0,0-1 7 0,4 10-5 16,0 6 0-16,3 10 1 15,0 9 0-15,3 21-27 16,4 20-3-16,4 6-2 0,0 6-5 16,-4-3 0-16,-4-22-6 15,8 32 0-15,3 24-5 16,-3 4-2-16,-4-16 0 16,-4-12 1-16,-3-13-6 15,1-23 1-15,-5-8-12 16,1-16-3-16,-4-16-26 15,-4-15-10-15,1-7-33 0,-5-22-12 16,5-12-71 0</inkml:trace>
  <inkml:trace contextRef="#ctx0" brushRef="#br0" timeOffset="20607.676">13201 8743 300 0,'-21'3'112'0,"14"-3"-87"0,0 3 15 0,7-3 1 16,0 6-17-16,3 1-1 15,8-4-7-15,6 6 0 16,8 1-9-16,7-1 2 0,10-3 2 0,18-3-2 16,7-3 0-16,4-3 3 15,-8-6 5-15,-6-7-3 16,-8-3 0-16,-10-9-2 15,-7-13 0-15,-11-9-2 16,-11-3-1-16,-13 0-3 16,-18-7-1-16,-18-12-3 15,-21-3 1-15,-7-4-4 16,-7 7 0-16,-7 16-1 16,-8 12-2-16,5 16 0 15,13 12 3-15,15 10-16 16,10 15-3-16,14 7-28 15,15 6-9-15,17 6-111 16,10-6-63-16,1 6 108 16</inkml:trace>
  <inkml:trace contextRef="#ctx0" brushRef="#br0" timeOffset="21254.925">11441 8624 284 0,'3'-10'107'0,"-6"7"-83"0,3-3 17 0,0 6 4 16,0-3-9-16,-4 0-1 16,4 3-2-16,0 0-1 15,0 0-17-15,0 0 4 0,4 3 2 16,3 0 2-16,7-3 1 15,10 0 0-15,15-3 2 16,14 0-5-16,11-1-3 16,-1 1-2-16,8-3 0 15,10 3-6-15,7 0-2 16,-7 3-2-16,-7 0-1 16,-10 3-3-16,-11 0 1 15,-7 0-4-15,-11-3 0 16,-7 3-4-16,-3-3-1 0,-8 0-13 15,-2 0-5-15,-5-3-29 16,-3-3-14-16,-3 0-30 16,-4-1-12-16</inkml:trace>
  <inkml:trace contextRef="#ctx0" brushRef="#br0" timeOffset="21526.727">11490 8956 380 0,'-11'13'143'0,"11"-7"-112"0,0 3 12 0,4-6-2 16,3 1-5-16,11-1 0 15,13-6-8-15,15-4-3 16,14 1-14-16,4-3-4 0,3-4-1 15,3 0-3-15,8 4 0 16,-4 0-3-16,-7 2-3 16,-7 4-47-16,-11-3-19 15,-6 6-69-15,-12 0-27 16</inkml:trace>
  <inkml:trace contextRef="#ctx0" brushRef="#br0" timeOffset="22230.986">8798 8614 264 0,'-14'-3'99'0,"11"3"-77"0,-1 0 22 16,4 0 7-16,-7 0-7 16,7-3 1-16,0 0-1 15,-3 0 0-15,3 3-24 16,0 0 2-16,0 0-1 0,3 3 2 15,11 0 3-15,0-3-5 16,11 0-3-16,10 0-8 16,4-3-2-16,7-3 2 0,14-1 4 15,10 1-8 1,8 3-1-16,-4 0-5 0,-7 3-1 16,-7 0 1-16,-3 0 2 15,-12 0-8-15,-9 0-3 16,-8 3-28-16,-10 0-12 15,-4 0-25-15,-7-3-9 16,0 0-105 0</inkml:trace>
  <inkml:trace contextRef="#ctx0" brushRef="#br0" timeOffset="22562.484">9786 8091 392 0,'11'-19'148'0,"-8"16"-115"0,1 3 6 15,-4 3-6-15,3 6-4 16,-3 10 5-16,0 9-13 15,-3 10-2-15,-4 9-11 16,-4 3-3-16,-3 25-1 0,0 7-2 16,3-7 1-16,4 0-4 0,4-9-2 15,3-6-9 1,3-10-5-16,4-12-22 16,4-4-10-16,3-12-14 0,4-13-4 15,-4-5-93 1</inkml:trace>
  <inkml:trace contextRef="#ctx0" brushRef="#br0" timeOffset="23147.606">9998 8244 356 0,'-4'-3'134'0,"1"3"-104"0,6-9 9 0,-3 6-1 0,4-7-11 16,3-2-1-16,3-7-3 16,4-3 0-16,15 0-13 15,6 3 1-15,4 3 0 0,3 16 7 16,0 10 3-16,-6 9-2 16,-5 9 1-16,-6-3 0 15,-4 0 2-15,-10 3-8 16,-8-3-1-16,-6 0-5 15,-8-3 0-15,-6 0-5 16,-4 0-2-16,-4-6 2 16,4-4 0-16,3 4-4 15,4-3-1-15,3-1 1 16,8 1 0-16,6-1-2 0,4 1 2 16,8-1-1-16,2 1-2 15,8-1 3-15,0 7 2 16,-1 6-2-16,-6-6 0 15,0-3 3-15,-1 9 1 16,-3-3-1-16,0 6-2 16,-3 13 1-16,-4-7 1 15,-7-2 5-15,-4-4 4 16,-6-3-4-16,-8-6 1 16,-10 0-7-16,-11-4-3 15,-7-5 3-15,-3-1 3 16,3 1-1-16,0-10-2 15,7-4-11-15,4-2-4 16,0-3-15-16,7 6-7 0,7-4-22 16,6 4-9-16,5 0-39 15,-1 3-17-15,1 3-45 16</inkml:trace>
  <inkml:trace contextRef="#ctx0" brushRef="#br0" timeOffset="23536.556">9066 9128 304 0,'-17'0'115'0,"13"4"-89"0,1-4 21 0,3 0 3 16,0 0-12-16,3 3 0 15,4 0 3-15,4 0 1 16,7-3-22-16,13 6 2 0,19-3 1 16,13-3-1-16,8 0 1 15,13-3-12-15,26-3-7 16,6-3-2-16,11-1 0 15,18 1-1-15,-8 3-1 16,-13 2 1-16,-11 4 1 0,-14 0-3 16,-18 4-2-16,-14 2-34 15,-18 0-12-15,-14 0-31 16,-17 1-12-16,-7-4-90 16</inkml:trace>
  <inkml:trace contextRef="#ctx0" brushRef="#br0" timeOffset="24197.627">9698 9367 348 0,'-18'-3'132'0,"18"-4"-103"0,4 4 21 0,-1 3 3 16,4-3-11-16,7-3 0 16,8 0-9-16,6-4 0 15,7 1-19-15,7-1 1 0,4 4 1 16,4 3-6-16,10 6-3 15,3 3 0-15,-6 4 0 16,-8-1 3-16,-14 1 4 0,-10-1-2 16,-11 3 1-16,-14 4-5 15,-10 0 0-15,-12 0-1 16,-6-4 1-16,0 7-4 16,0-7-3-1,-1 1 0-15,5 0-1 0,3-1 0 16,-1 1 0-16,8 2-5 15,7 1 1-15,7 3 0 16,4 0-1-16,6 3 4 16,12-1 2-16,13 5-2 15,7-5 0-15,4 8 1 16,0-1 2-16,-7 0-1 16,-8-6 2-16,-6-3-2 15,-7 6 2-15,-11-6 0 0,-7 0 3 16,-14-4-3-16,-11-2 0 15,-14-1-1-15,-7 1 1 16,-7-4-7-16,-10-2 1 16,-22-4 1-16,-3-3 1 15,7 0-10-15,10 0-3 16,11-3-20-16,7-4-5 16,11 7-31-16,7-6-10 15,7 0-81-15,3 0-34 16,4-4 56-1</inkml:trace>
  <inkml:trace contextRef="#ctx0" brushRef="#br0" timeOffset="25937.545">8569 7683 252 0,'0'-6'93'0,"-4"6"-72"0,4-3 9 0,0 3 2 16,0-4 0-16,4 1 5 15,0-3 0-15,-1 0-1 16,1 0-19-16,-1-1 5 0,1 7 2 0,-4 13 5 16,0 15 2-16,0 13-1 15,-4 15-1-15,-3 32-3 16,0 28-1-16,0 19-6 16,0 34-1-16,0 16-6 15,0 16-2-15,-4 3-4 16,4 6-1-16,0-22-1 15,0 0 0-15,3-16-2 16,4-21-2-16,0-19 1 16,4-16 1-16,3-13-1 15,0-15-1-15,0-19 1 16,0-19-1-16,0-9 0 16,0-16 0-16,0-9 2 15,0-10 1-15,-3 3-1 0,0-9-2 16,-1 0 1-16,1 0 1 15,3-9-3-15,3 3 0 16,4-7-1-16,7 0 0 16,8-2 2-16,6 2 0 15,7 1-3-15,8 2 2 16,3 1 1-16,0 3 0 16,14-4 0-16,17 1 0 15,19 6 0-15,6-7 2 16,25 1-1-16,14-4-1 15,18 1 1-15,17-1 1 16,11 4-1-16,18-1-1 16,-4 4 1-16,14 0-1 0,-6 0 0 15,13 6 0 1,-3-4 0-16,7-2 0 0,-11 6 0 16,53-3 0-16,-39-3 0 15,-3 3 2-15,-25-4-1 16,-28 4-1-16,-10 3 1 15,-15-6 1-15,-21 6-3 16,-21-9-2-16,-11 9-1 16,-3 0 3-16,-4 0-2 15,-10 9 1-15,-15-9 2 16,-10 6 2-16,-10-3-3 16,-12 4 0-16,-6-4 1 15,-7 3 2-15,-7-6-1 16,-8 0-1-16,-3 0 1 0,0 0 1 15,-3-6-1-15,-4 3 2 16,0-4-2-16,-4-2-1 16,1 0 1-16,-1 5 1 15,1-5-1-15,-4 0-1 16,3-7-2-16,1-3 1 16,3-12 1-16,0-7 0 15,3-6 0-15,1-9 0 16,3 0 0-16,0-13 0 15,0-22 0-15,0-19 2 16,3-9-1-16,5-40-1 16,2-11 1-16,4-30 1 15,8-1-3-15,2-2-2 0,5 15-1 16,-12 37 3-16,-10 35 0 16,-10 29 1-16,-11 15 0 15,-4 25 2-15,-3 3-3 16,0 10 0-16,0 9 1 15,3 3 0-15,1 7 0 16,-1 2 2-16,4 1-1 16,0 2 2-16,0 1-4 15,0 3-2-15,0 0 2 16,-4 3 2-16,1 0 0 16,-1 3 2-16,-3 0-2 15,-4 0-1-15,-3 0 3 16,-7 1 0-16,-7-4-1 0,-8 0-2 15,-6 0-2-15,-7 0 1 16,-1-4 1-16,-6 1 0 16,-8 0 0-16,-24 0 0 15,-7-3 2-15,3-1 1 16,-14 1-1-16,-18 0-2 16,4-7 1-16,-3 10-1 15,-18-6 0-15,7-1 0 16,-1 1 2-16,-16 0 1 15,6-1-1-15,7 1-2 16,-13 3 3-16,2 2 2 16,12 1-2-16,-8 0 0 15,-3 0-1-15,14 0-2 0,0-3-4 16,-11-4-2-16,11-2 5 16,3-7 2-16,-17-6 3 15,3 12 0-15,-3-6-7 16,-21 7-2-16,-1 6 2 15,-13 6 1-15,3 9 4 16,0 0 3-16,-7 7-2 16,28 0 0-16,18-7-3 15,10 1-1-15,25-14 1 16,22-2 0-16,24-6-27 16,24-1-11-16,22-3-78 15,21 10-35-15,4 9-56 16</inkml:trace>
  <inkml:trace contextRef="#ctx0" brushRef="#br0" timeOffset="28414.575">19724 4040 240 0,'17'-47'90'0,"-6"21"-70"0,7-21 8 16,-15 22-2-16,1-6-3 15,-1-7 1-15,1 4 0 16,-4-1 0-16,0 7-13 16,0 3 7-16,0 6 2 0,0 4 1 15,3 5-1-15,4 7 1 16,0 9-1-16,0 16 2 15,4 13 3-15,0 15 4 16,-1 13 2-16,1 34 1 16,-4 28 2-16,-4 29-14 0,-3 34-4 15,-7 63-6-15,-7 50-1 16,-7 31-3-16,-4 29-1 16,1 21-1-16,-1 13 0 15,7 10-2-15,11-70-2 16,4-93-2-16,13 137-1 15,-3-112-1-15,22 140 3 16,-12-124-11-16,11 71-4 16,-10-106-8-16,3 43-2 15,-7-87-15-15,1-16-4 16,-5-47-31-16,4-34-14 16,-3-26-82-1</inkml:trace>
  <inkml:trace contextRef="#ctx0" brushRef="#br0" timeOffset="29780.03">22087 4968 272 0,'4'-3'104'0,"-4"-1"-81"0,3-2 18 0,-3 3 4 15,0 0-9-15,0-3 2 16,0-1-9-16,0-2-1 16,0 6-15-16,-3-4 8 0,-1 7 5 15,1 0-5-15,-4 0-2 16,0 16-9-16,0-6-2 16,0 2-4-16,3 1-1 15,1-1-1-15,3 1 1 16,3-1-4-16,8-2-2 15,3-4 2-15,3-3 2 0,1-3 0 16,3-3 2-16,0-3 2 16,-3 6 2-1,0-13 3-15,-4 1 1 0,-4-4-3 16,-3 0 0-16,-3 1-1 16,-8-11 1-16,-3 8-4 15,-3 2-1-15,-4 0-1 16,-4 7 1-16,-3 6 0 15,0 6 1-15,0 6-5 16,-1 7 1-16,1 6 0 16,4 0 0-16,3 3-3 15,6-3 0-15,5-3-1 16,3 3 3-16,7-13 0 0,4 1 1 16,6-4 2-16,8-3 1 15,0-3 1-15,-1-9 2 16,1 5-1-16,0-5 0 15,-8-4-1-15,-3 1 0 16,-7-1 0-16,-7 1 2 16,-3-1-1-16,-4 1 0 15,-7 2-3-15,-4 1 1 16,-3 9-4-16,0 6 0 16,0 4-1-16,-1 2 0 15,1 7 2-15,4 0 0 16,3 3-5-16,3-7 1 15,4 4 0-15,7-3-1 0,7-7 4 16,7-2 2-16,7-7 0 16,4-4-1-16,0-2 5 15,-1-3 4-15,-2-1-1 16,-8-2 1-16,-7 2-3 16,-7 1 1-16,-7 3-2 15,-4-4 2-15,-3 7-6 16,3 0-1-16,1 3-7 15,3 0 0-15,0 3-17 16,7-3-4-16,0 0-13 16,0 3-1-16,3 0-18 15,4 4-4-15,4-7-37 0,3 9-15 16,0 1-29 0</inkml:trace>
  <inkml:trace contextRef="#ctx0" brushRef="#br0" timeOffset="30486.365">23375 4601 336 0,'4'-13'126'0,"-4"10"-98"0,3-6 8 16,1 6-2-16,-1-4-11 15,1-2 1-15,3-7 4 16,0 7 3-16,0-10-17 15,-4 6 5-15,1-2 4 0,-1-4 1 16,-3 0 3-16,-3 0-6 16,-4-3-3-16,-4 10-6 15,-3-4-2-15,-3 4-2 16,-5 2 2-16,-6 7-5 0,-7 9-1 16,-11 4 0-1,-7 9 2-15,0-1-1 0,-3 14 0 16,-4 2-1-16,-7 7 0 15,0 25 0-15,0 3 2 16,10 6-5-16,11-6-1 16,15 6 0-16,13 16 2 15,22 0-1-15,24-9 2 16,11-7-4-16,6-9 0 16,5-10 1-16,10-9 2 15,7-12-3-15,3-10 0 16,-3-6 3-16,-3-13 1 15,-4-9 1-15,-4-10 0 16,-3-12 0-16,-7-3 0 16,-11-13 0-16,-10-9 2 0,-18 0-3 15,-10 9-2-15,-12 7 2 16,-16 5 2-16,-19 11-2 16,-20 11-2-16,-1 17-3 15,4 9 1-15,7 6-15 16,4 6-4-16,13 0-21 15,12-2-9-15,10-1-46 16,13-3-21-16,16-6-81 16</inkml:trace>
  <inkml:trace contextRef="#ctx0" brushRef="#br0" timeOffset="31717.678">17717 5002 264 0,'3'-6'101'0,"-3"6"-78"0,0 0 15 16,0 0 4-16,0 0-8 15,-3 3 3-15,-5 0-6 16,5 3-1-16,-4 1-17 16,0 2 1-16,3 7 0 0,1-4 1 15,3 1 1-15,0-1-6 16,3-2-4-16,1-4-3 16,3-3 0-16,3-3 0 0,5-3 1 15,-1 0 0-15,0-3 0 16,-4-1 0-16,1-2 0 15,-8 0 9-15,1-1 3 16,-8 1-3-16,-3-1-3 16,0 1-3-16,-3 3-2 15,-4-1-1-15,0 4 0 16,-1 3-2-16,1 3 1 16,0 4-2-16,0 8-1 15,0-2 1-15,3 9 1 16,1-3-3-16,3 3 0 15,7-4-1-15,3-2 0 16,4-6 4-16,4-1 1 16,3-12 1-16,4-7 2 15,-1-2 6-15,1-4 2 16,-4 0-1-16,-3 1 0 0,-4-1-3 16,-4-3 1-1,-6 10-6-15,-4 0-3 0,-4-1-1 16,1 10-1-16,-1 0 0 15,0 6 0-15,1 7-3 16,-1 3 0-16,4-1 2 16,0 1 2-16,4 0-2 15,3-4 0-15,0 1-1 16,3-7-2-16,1-3 3 16,3-3 2-16,0-3-18 15,0 0-6-15,-4 0-23 0,1 0-9 16,-1-1-20-16,1 1-7 15,3 0-97 1</inkml:trace>
  <inkml:trace contextRef="#ctx0" brushRef="#br0" timeOffset="32560.389">17085 4827 272 0,'7'-16'101'0,"-3"6"-78"0,3-8 15 0,-7 8 2 15,3 1-5-15,1-7 4 16,-1-3-8-16,-3-3-2 16,0 0-16-16,0 1 5 0,0-5 5 15,0 8-6-15,-3-4 1 16,-4-3-9-16,0 0-1 16,-4-1-2-16,-3-2-1 15,-4 9 3-15,-6 1 5 16,-5 5-3-16,-2 4 0 15,-1 5-4-15,-3 4 1 16,-1 7-2-16,5 5 0 16,-5 10-1-16,-3 6 2 15,-3 13-3-15,-11 28 0 16,-7 6 3-16,-3 4 1 16,3 27-3-16,3 14-3 0,15-4 0 15,3-3-1-15,18 6 0 16,14-3 2-16,18-16-3 15,24-12 0-15,18-13 1 16,7-12 2-16,3-13-3 16,8-16 0-16,6-9 3 15,1-12 3-15,-7-10 0 16,-8-12 2-16,-10-13-2 16,-7-19 0-16,-11-6-3 15,-10 0 1-15,-11-3 0 16,-11 0 1-16,-13 3-2 15,-18 6 1-15,-15 3-2 16,-6 13-1-16,-4 13-2 0,-3 12-1 16,-1 15-3-16,-3 17 1 15,7 15-10-15,11 6-6 16,17-6-19-16,18 6-10 16,14-12-24-16,11-10-11 15,14 4-93 1</inkml:trace>
  <inkml:trace contextRef="#ctx0" brushRef="#br0" timeOffset="33369.632">20115 6131 272 0,'-3'0'101'0,"3"0"-78"0,0 0 4 15,0 0-3-15,0 0-3 16,3 0 2-16,4-3 1 16,4-3 0-16,10-7-13 15,4 0 2-15,7-2 3 0,6-4 3 16,12-3 1-16,6-3-3 15,11-6 0-15,22-7-5 16,16-15 0-16,12-19-7 16,27-7-1-16,8-9-2 0,28-15-2 15,14-19 5-15,28-7 1 16,-3-3 0-16,17-12 1 16,-13 9-2-16,-19 29 0 15,-13 12-1-15,-33 15 0 16,-31 10-2-16,-24 13 1 15,-19 9-35-15,-9 6-13 16,-15 7-22-16,-11 5-6 16,-7 7-89-1</inkml:trace>
  <inkml:trace contextRef="#ctx0" brushRef="#br0" timeOffset="34537.659">20341 7962 324 0,'21'-28'123'0,"-14"18"-95"0,0 1 27 0,-7 9 5 15,0 0-8-15,0 0 19 16,0 9-18 0,0 17-28-16,-3 17-3 0,-1 17-4 15,4 6-4-15,0 15 2 16,4 17-3-16,3 2 0 16,7-6-7-16,4-13-4 15,3-8-1-15,0-11-1 16,4-18 0-16,3-12 0 15,7-17 0-15,4-15 2 16,3-15 1-16,-3-7 1 0,-4-16-2 16,-3-12-2-16,-7 3 1 15,-7 3 1-15,-4 9-1 16,-4 10 2-16,-3 13-4 16,-7 12 0-16,0 19 1 15,0 15 0-15,4 4-3 16,3-4 2-16,7-2-4 15,7-1 1-15,7-9 2 16,4-10 1-16,3-2 1 16,11-7 2-16,4-9 1 15,3-13 3-15,0-16-3 0,-4-15 0 16,-7-3 1-16,-10 0 2 16,-7-7-3-16,-15-12 0 15,-10-13-1-15,-10 1 1 16,-11 8-2-16,-4 14 2 15,0 11-4-15,4 11 0 16,0 8-12-16,3 7-7 16,4 6-20-16,3 10-10 15,1 3-24-15,3 6-11 16,0 3-29-16,7 9-13 16,0 7-20-1</inkml:trace>
  <inkml:trace contextRef="#ctx0" brushRef="#br0" timeOffset="35215.931">19424 8376 288 0,'-7'-6'110'0,"3"6"-86"0,1 0 16 0,3 0 2 0,0 0-5 16,-4 0 2-16,4 0-6 15,-3 0 0-15,3 0-19 16,0 0 7-16,3 0 3 0,8 0 3 16,3 0 1-16,7 0-2 15,4 0-1-15,7 0-6 16,10 0-1-16,11-3-8 15,7-1-2-15,3 4 0 16,1 0 0-16,-4 0-2 16,-7 0-1-16,-4-3-3 15,1 0-2-15,-5 0 3 16,1 0 0-16,-3 0-4 0,-5 0-1 16,-9-1-17-16,-5 1-5 15,-6 0-10-15,-4 0-2 16,-7 3-24-16,-7 0-9 15,-10 0-129 1</inkml:trace>
  <inkml:trace contextRef="#ctx0" brushRef="#br0" timeOffset="35460.614">19509 8724 412 0,'-7'13'154'16,"7"-7"-120"-16,7 3 8 0,0-6-3 0,3 4-10 15,8-4 3-15,10 3-12 16,14-6-2-16,15-6-10 16,3 6-5-16,-4-10 0 0,-3 7-2 15,-7-3-1-15,-11 3-59 16,-6 0-25-16,-1 0-119 15</inkml:trace>
  <inkml:trace contextRef="#ctx0" brushRef="#br0" timeOffset="36494.17">17544 8144 284 0,'0'-16'107'0,"0"16"-83"0,0 7 17 0,0-4 2 16,3 12-1-16,1 1 2 16,3 6-7-16,0 3 0 15,-4 10-21-15,1 2 6 0,-4 13 2 16,-4 10-4-16,-3 12-1 15,-3-9-7-15,3-1 0 16,3-8-7-16,4-4-1 16,7-12-4-16,7-10-1 15,4-3 3-15,7-13 1 16,6-2-1-16,5-7 1 16,2 0-2-16,1-3 2 15,-3-3-2-15,-5 0-1 16,1 0-26-16,-4 0-10 15,-3-4-13-15,0 1-5 16,-4-3-19-16,-4-1-6 16,-6-2-77-1</inkml:trace>
  <inkml:trace contextRef="#ctx0" brushRef="#br0" timeOffset="36852.526">17999 8254 320 0,'0'-29'121'0,"0"20"-95"0,0 0 20 0,0 5 4 16,0 4-10-16,0 7-1 15,-4 5-9-15,1 7-4 16,-1 9-14-16,1 13 6 0,-1 28 4 15,1 16-9-15,-1 3-2 16,1 6-7-16,3 25-3 16,0-6 0-16,3-10 1 15,4-12-1-15,0-13-1 16,4-2 1-16,-1-17-1 16,1-5-9-16,-1-17-4 15,-2-12-13-15,-1-15-4 16,-4-10-22-16,1-3-6 15,-1-10-36-15,1-6-13 0,-1-9-29 32</inkml:trace>
  <inkml:trace contextRef="#ctx0" brushRef="#br0" timeOffset="37602.49">18644 8332 276 0,'7'-28'104'0,"-7"15"-81"0,4-6 12 15,-4 10-2-15,0 0 2 16,0 6 5-16,-4-4-1 16,-3 4-2-16,-3 6-20 0,-4 4 5 0,-4 2 2 15,-3 3-4-15,-4 10-1 16,-7-3-7-16,-6 6-2 15,-5 4-9-15,1 2 0 16,3 10-1-16,4-1 0 16,7 1 0-1,6-3 0-15,8-4-5 0,7-5-1 16,11-4 3-16,6-7 3 16,12-5-1-16,9-1 0 15,5-5 1-15,2-4 0 16,5 0 0-16,-4 3 0 15,-1 4-3-15,1 2 2 16,0 7 1-16,0-3 2 16,0 9-1-16,-4 0 2 15,-7 3-2-15,-7 3-1 16,-7 4 12-16,-10 12 6 0,-8-3 0 16,-6 0-1-16,-8-7-3 15,-3 1 1-15,0-7-6 16,-4-2-1-16,-3-1-4 15,0-6-1-15,-1-7-1 16,1-5 1-16,0-4-4 16,3-6 0-16,1-9 1 15,2-7 2-15,5-15-1 16,6-13-1-16,11-3-4 16,7-3 0-16,7 3 2 15,8-4 3-15,2-5-2 16,8-4-2-16,7-18-1 15,14-7 3-15,10-2 0 0,8 2 1 16,-8-3 0-16,-6 10 0 16,-11 12 2-16,-18 19 1 15,-14 9 1-15,-11 16 0 16,-13 13-2-16,-18 9-2 16,-11 6 1-16,-11 4 1 15,8-1-19-15,3-3-8 16,8-3-20-16,2-3-10 15,8-3-23-15,7 0-11 16,7-3-84 0</inkml:trace>
  <inkml:trace contextRef="#ctx0" brushRef="#br0" timeOffset="38969.166">17216 7717 200 0,'0'-37'74'0,"-4"15"-58"0,8-9 9 16,-4 12 2-16,0 3 4 15,0-6 5-15,0 3 7 16,0 4 6-16,0 2-27 15,0 7-1-15,0 9 0 0,3 13 10 16,1 18 5-16,-4 13-5 16,0 19-4-16,-4 25-7 15,1 31-2-15,-8 35 1 16,-3 34 0-16,-7 41-8 16,-4 10-4-16,0 21-2 15,1-15 1-15,2-4 1 16,12-46 1-16,6-23-2 15,4-24-1-15,7-22-1 0,0-45 0 16,-3-21-5-16,7-19 1 16,-4-3 2-16,3-26 3 15,8-8 0-15,-1-11 2 16,1-5-4-16,3-4 0 16,8-5-3-16,9 5-1 15,15-6 3-15,11 0 1 16,3-2-1-16,17-5 1 15,33-2 0-15,10-13 1 16,35-2-2-16,15-8 1 16,31 7-2-16,10 1 2 15,36 5-2-15,18 0-1 16,7 16 3-16,28-3 0 16,63 0-1-16,-24 0-2 0,-4-3 3 15,-35 9 0-15,-21-6-1 16,-32 6-2-16,-25 4 1 15,-46 2 1-15,-38 7-1 16,-39 6-1-16,-29 0 3 16,-24 6 0-16,-17-3 1 15,-15 7 2-15,-14-7-3 16,-7-3 0-16,-7 0 1 16,-4 0 0-16,1-3-5 15,-1-7 1-15,4 1 0 16,7-20 2-16,7-18-3 15,7-15 0-15,7-13 1 0,4-29 2 16,7-34-3-16,3-19-2 16,4-40 2-16,-11-10 0 15,-10-22 3-15,-11 9 1 16,-7-2-4-16,-7 37-1 16,-4 25-2-16,-3 13 0 15,-4 34 0-15,1 22 3 16,-1 25 0-16,0 16 3 15,1 12-3-15,3 16 0 16,-4 6 1-16,4 16 0 16,-4 10-3-16,1 6 0 15,-4 2 2-15,-8 1 2 16,-9 3 0-16,-12-3 2 0,-6-7 0 16,-8 4 1-1,-10-6-2-15,-21-1-2 0,-22-3 3 16,-6-6 2-16,-39-3 0 15,-11-3 0-15,-28 0-3 16,-7-1-2-16,-39 7 1 16,-7 10-1-16,-25 9-5 15,-35 9 1-15,0 9 0 16,4 10-1-16,-1 7 8 16,39 2 5-16,26-9-20 15,37-9-8-15,51-16-26 16,38-22-8-16,35-10-51 15,25-2-23-15,21-4-62 16</inkml:trace>
  <inkml:trace contextRef="#ctx0" brushRef="#br0" timeOffset="52328.395">29228 4243 244 0,'7'-15'93'0,"-7"15"-72"0,0 0 18 0,0 0 5 15,0 0-10-15,0 0 0 16,0 0-10-16,0 0-3 15,0 0-12-15,0 0 1 0,0 0 3 16,0 3 4-16,3 9 4 16,1 17 0-16,-4 14 2 15,-4 11 2-15,-3 24 4 16,-3 26-4-16,-1 18-1 16,-3 38-9-16,3 15-4 15,4 29-2-15,4 3 1 0,6 35 1 16,4 5 1-16,7 4-4 15,-3 9 0-15,-4-2-3 16,-3 8 0-16,-4-15-3 16,-4 0-2-16,1-29 1 15,-1-30-1-15,4-7-3 16,0-60 2-16,0-25-12 16,4-6-5-16,-1 4-36 15,1-26-16-15,3-19-128 16,0-25-72-1,3-18 125-15</inkml:trace>
  <inkml:trace contextRef="#ctx0" brushRef="#br0" timeOffset="53831.174">32244 5071 264 0,'-18'10'99'0,"8"-4"-77"0,-4 6 2 0,7-5-4 16,-1 2-7-16,1 0 2 16,4 4-6-16,3-4-3 15,0 1-3-15,3-7 0 0,4 6 2 16,1-9 0-16,2 0 2 15,1 0 0-15,-1-3 3 0,1-3-1 16,-1-3 2-16,1-1 0 16,0 1 3-16,-1-7-1 15,-3 0 0-15,0 4-1 16,0-1 0-16,-3 1-4 16,-4 2 0-16,-4 1 1 15,-3 0 2-15,-3 9-1 16,-4 0 1-16,-4 6-6 15,0 3-1-15,1 4-2 16,-1 2-2-16,4 1 1 16,3 3-1-16,4 0-3 15,7 0 2-15,4-4 1 16,3-2 0-16,3-4 0 16,1-3 2-16,3-6-1 0,0-6-1 15,4 3 1-15,0-6-1 16,-1-7 0-16,-3-3 2 15,-3 3-1-15,-4 1 2 16,-4-1 0-16,1 0 3 16,-8 4 6-16,-3-1 2 15,-3 10-5-15,-4-3-1 16,-4 12-6-16,-3-3-2 16,3 10 2-16,1-1 1 15,3 4-4-15,6 0-1 16,5-4 1-16,3 1 0 15,7-1-2-15,4-2 2 16,-1-7 3-16,1 6 1 0,-1-9-1 16,1 0 1-1,-4 0-2-15,0-3-1 0,-3-3 3 16,-8-3 0-16,0 9-4 16,-3-4 1-16,0-2-31 15,4 6-14-15,-1 0-26 16,4 0-8-16,-3 10-86 15</inkml:trace>
  <inkml:trace contextRef="#ctx0" brushRef="#br0" timeOffset="54717.145">32921 4325 280 0,'0'-6'107'0,"4"6"-83"0,-1-4 15 16,-3 1 3-16,0 0-5 15,4 3 2-15,-1 0-1 16,-3 6 0-16,0 7-20 15,0 9 5-15,-3 6 1 0,-1 0-8 16,-3 10-4-16,0 3-5 16,0 3 0-16,0 6-2 15,4 0 0-15,3 3-1 16,0-12 0-16,3-3-5 16,4-7 1-16,0-6-2 0,0-6 0 15,-3-3-33-15,-1-7-15 16,-3-3-29-16,-3-6-11 15,3-6-73 1</inkml:trace>
  <inkml:trace contextRef="#ctx0" brushRef="#br0" timeOffset="55061.712">33221 4350 320 0,'18'-28'121'0,"-11"18"-95"0,0 4 14 16,-7 0-1-16,0 6-10 16,0 0-2-16,0 6 0 15,0 3 2-15,0 7-15 16,-4 3 1-16,-3 6 1 0,-3 3-4 15,-1 4-2-15,1 5-5 16,2 4-2-16,5 15-1 16,3 1-2-16,3-1 1 15,1-9-1-15,3-6 0 16,0-3 2-16,0-7-23 16,0-6-8-16,-3-6-30 15,-1-6-13-15,-3-4-100 16</inkml:trace>
  <inkml:trace contextRef="#ctx0" brushRef="#br0" timeOffset="55573.059">32755 5052 240 0,'0'0'90'0,"-3"0"-70"0,3 0 10 16,0 0 2-16,0 0-9 15,0 0 1-15,0 0 0 16,-4 7 2-16,4-4-14 16,0 0 6-16,0 0 3 0,0 0 0 15,4 0 2-15,-1 0-4 16,1-3-2-16,3 4-3 16,-3-4 1-16,3 0-2 15,7 3 2-15,0 0-2 0,7 0 2 16,4 0-4-16,10-3 1 15,11 0-7-15,10 0-3 16,8 0 1-16,-4 3 0 16,-4 3-1-16,-6 4 1 15,-8-4-2-15,-7 0-1 16,-3 1-2-16,-4-1 1 16,-7-3-41-16,-7-3-19 15,-3 0-27-15,0 0-10 16,-4 6-57-1</inkml:trace>
  <inkml:trace contextRef="#ctx0" brushRef="#br0" timeOffset="56008.49">32837 5388 340 0,'-7'0'129'0,"3"3"-100"0,0-3 7 16,4 0-2-16,0 0-7 16,4 0 4-16,3 0-4 15,4 0-2-15,3 3-13 0,3 0-3 0,5 0-2 16,6 7-1-16,7-4 1 15,7-3-2-15,1 7 0 16,-1-1-1-16,0 0 0 16,-6 7 4-16,-5 0 5 15,-6-1 2-15,-11 4 0 16,-7 3-5-16,-7 6-2 16,-10 10-2-16,-4-3-1 15,-4-1-6-15,0 1 1 16,1-7 0-16,-1-3 2 15,4-3-6-15,0-7-1 16,0 4-29-16,3-9-10 16,4-1-33-16,4 0-14 15</inkml:trace>
  <inkml:trace contextRef="#ctx0" brushRef="#br0" timeOffset="57360.789">26402 5212 228 0,'10'-6'88'0,"-10"3"-69"0,4 0 8 16,-4 3 1-16,0-3-6 15,4-1 1-15,-1-2-3 16,1-3-3-16,-1 6-9 16,1-4 8-16,-4-2 6 0,0 6 4 15,0-3 4-15,-4 6-7 16,-3 0-2-16,0 0-8 15,0 9-3-15,-4 0-3 16,1 1-2-16,3 9-3 0,0-4 1 16,0 1-2-16,3 0-1 15,4-4-2-15,7 1 1 16,4-7 1-16,3 3 2 16,0-9-1-16,4 0 2 15,-1-3 0-15,4-3 1 16,-6-3 0-16,-5-4 2 15,-3 0 8-15,-3-2 5 16,-4 2-3-16,-4 1-1 16,-6-1-7-16,-5 4-3 15,-2 9-2-15,-1 0 0 16,1 6-2-16,-1 7-1 16,4 2 1-16,3 1-1 15,1 0-3-15,3-1 2 16,3 1 1-16,4 0 0 0,4-4-11 15,3-2-3-15,3-10 18 16,4 0 11-16,4 0-3 16,0-4 1-16,-4-2-3 15,-4-3 1-15,-3-1 3 16,0 1 1-16,-17 6-8 16,-1 3-2-16,-3 0-3 15,0 0-2-15,0 0-13 16,3 0-6-16,1-3-28 15,6 0-12-15,1-1-31 16,-1-2-13-16,8-3-64 16</inkml:trace>
  <inkml:trace contextRef="#ctx0" brushRef="#br0" timeOffset="57991.696">25594 4475 280 0,'11'-3'104'0,"-8"-3"-81"0,4 0 25 0,-3 3 4 16,-1-1-10-16,1 4 1 15,-1 0-5-15,1 7 0 16,-1 5-20-16,-3 4-2 0,-3 6 1 15,-1 9-9-15,1 16-4 16,-1 3-3-16,1-6-1 16,-1-9 0-16,4 2 2 15,0 17-1-15,0-20 2 16,0-6-4-16,0 1 0 16,-3 5 3-16,3-12 1 15,0-6-1-15,-4-1-2 16,1 1-19-16,-1-3-8 15,4-7-17-15,4-3-5 16,-4-3-12-16,7 0-4 0,3-3-83 16</inkml:trace>
  <inkml:trace contextRef="#ctx0" brushRef="#br0" timeOffset="58365.077">25880 4457 260 0,'7'-13'96'0,"-7"10"-75"0,3-3 17 0,-3 6 1 16,0 0-1-16,0 0 2 15,0 0-5-15,0 9-1 16,-3 4-19-16,-1 5 4 0,1 7 4 16,-4 7-8-16,0 18-3 15,0 6-7-15,3-2-2 16,1-1-1-16,-1-6 1 16,1 3-2-16,3-6 2 15,0-6-4-15,0-7 0 16,0-9-15-16,0-3-6 0,0 0-20 15,0 0-6-15,0-4-15 16,-4-5-5-16,4 2-71 16</inkml:trace>
  <inkml:trace contextRef="#ctx0" brushRef="#br0" timeOffset="58772.901">25312 5328 312 0,'-4'-9'115'0,"4"3"-89"0,0 2 14 0,0 4 1 15,0 4-1-15,0-4 5 16,4 0-4-16,3-4-1 16,-4 4-22-16,1 0 5 0,7 4 1 15,10 2-4-15,7 0-1 16,7 0-3-16,11 1 0 16,3-7-4-16,4 0-2 15,-3-3-4-15,-4 3-1 16,-4-4-3-16,-3 1 1 15,-8 0-11-15,-6 3-2 16,-4 0-26-16,-7-3-9 16,-3 0-19-16,-4-3-7 0,0 6-24 15,-3-4-8-15,-1-2-45 16</inkml:trace>
  <inkml:trace contextRef="#ctx0" brushRef="#br0" timeOffset="59115.819">25386 5516 332 0,'-11'7'123'0,"11"-7"-95"0,0 0 20 0,0 0 5 15,4 3-9-15,6-3-1 16,8 0-7-16,10-3-2 15,8 0-19-15,6-1 2 0,4 1 1 16,-4 0-4-16,-14 3 0 16,-3 0-2-16,-4 3 0 15,4 7 0-15,-7 2 0 16,-8 16-4-16,-6 7 0 16,-8 9-3-16,-3 0 0 15,-4-4-3-15,1-5-2 16,-1-1-13-16,1-5-4 15,-1-1-33-15,1-3-15 16,2 0-87-16,-2 3-37 0,-1 0 25 16</inkml:trace>
  <inkml:trace contextRef="#ctx0" brushRef="#br0" timeOffset="60421.471">30290 6300 196 0,'-11'7'74'0,"7"-1"-58"0,4-3 9 0,0 3 2 0,4-3-7 15,3-3 0-15,4 0 2 16,3 0 1-16,7-9-12 16,4 0 2-16,6-4 1 0,5-6 1 15,2-9 4-15,19-10-2 16,24-6 1-16,21-3 0 15,25-15 0-15,32-10-7 16,28-32-2-16,28-6-3 16,39-21-1-16,0-23-3 15,11 0-2-15,-1-12-10 16,-20 6-6-16,-29 25-19 16,-32 26-7-16,-24 21-106 15</inkml:trace>
  <inkml:trace contextRef="#ctx0" brushRef="#br0" timeOffset="60997.534">30282 3895 224 0,'4'0'85'0,"-4"0"-66"0,-4 0 8 0,4 0-2 16,0 0 0-16,4 0 4 16,3 7-9-16,4-1-2 15,6 3-10-15,11 4 4 0,11 9 3 16,7 6 2-16,21 13 1 16,32 21-3-16,17 17 1 15,40 12-3-15,13 6 0 16,28 25-7-16,1 4-4 15,10-7 3-15,-3 13 1 16,3 2 0-16,7-15-1 16,4-12-3-16,0-7 1 15,-1-9-18-15,8 10-4 16,483 203 22-16</inkml:trace>
  <inkml:trace contextRef="#ctx0" brushRef="#br0" timeOffset="62223.717">30007 9160 264 0,'14'-3'99'0,"-7"-4"-77"0,4-2 2 15,-7 6-2-15,3-3-8 16,0-4 2-16,3-2 0 15,-3-7 2-15,4-3-10 16,3-3 4-16,4-7 2 0,3 1 4 16,4-7 1-16,6-5-2 15,12-14 0-15,6-21-7 16,-3-10-2-16,0 0-4 16,0-15-1-16,-4-16 1 15,-3 3 0-15,-4 0-2 16,-7-10-2-16,-3 1-2 15,-11 40 1-15,-3 16 1 0,-1-9 2 16,1-13-1-16,-4 9-1 16,-4 10 1-16,1 9-1 15,-4 13 2-15,0 13 3 16,0 8 2-16,-4 14 1 16,-3 21 0-16,-3 13 0 15,-1 15 4-15,-3 13 3 16,-4 29 0-16,1 21 4 15,-4 16-9-15,-1 21-1 16,5 4-5-16,6-3-1 16,8 0-1-16,6-3 1 15,8-13-2-15,3-22-1 16,4-6 1-16,-1-19-1 0,1-9 0 16,-1-13 2-16,-2-12-17 15,-5-10-6-15,1-9-26 16,-4-7-7-16,-4-9-38 15,1-9-16-15,-4-10-40 16</inkml:trace>
  <inkml:trace contextRef="#ctx0" brushRef="#br0" timeOffset="62584.083">30081 8040 368 0,'-3'-3'140'0,"-1"3"-109"0,8 0 5 0,-4 0-7 16,3 0-11-16,1 0 0 15,3 3-2-15,4 1 3 16,6-1-11-16,18 3 2 0,18 3 3 16,14 4-5-16,4-1 0 0,7 4-4 15,10 0-1-15,7 0-3 16,-7-4-1 0,-7 4 1-16,-10-4 2 15,-8-5-36-15,-6-1-17 16,-11 0-29-16,-11 0-13 0,-10-3-60 15</inkml:trace>
  <inkml:trace contextRef="#ctx0" brushRef="#br0" timeOffset="63769.63">28931 7777 324 0,'0'-3'121'0,"0"3"-95"0,0 0 18 0,0 0 0 16,0 0-13-16,0 0-1 15,0 0-6-15,4 3-3 16,-1-3-11-16,4 0 2 0,4 3 2 16,3-3-3-16,11 0 1 15,0 0-5-15,-1 0 1 16,4-3-3-16,8 3 0 16,10 0-1-16,3 0 0 0,4 0 0 15,0 0 0-15,-4 0-5 16,-6 0 1-16,-5 3 0 15,-6 0 0-15,-7 0-5 16,-4 1 1-16,-7-1-40 16,-7 0-18-16,-7-3-48 15,-7 3-20-15,-11 0-17 16</inkml:trace>
  <inkml:trace contextRef="#ctx0" brushRef="#br0" timeOffset="64015.23">28811 8156 372 0,'7'7'140'0,"4"-4"-109"0,14 0 7 0,-11-3-6 15,14-3-9-15,11-7-2 16,3 1-14-16,8 0-4 15,-1-4-2-15,0 4-1 0,-6-1 0 16,-8 4-40-16,-7 6-18 16,-10 0-43-16,-4 6-19 15,-3-3-7 1</inkml:trace>
  <inkml:trace contextRef="#ctx0" brushRef="#br0" timeOffset="65043.138">26726 7730 312 0,'-7'-6'118'0,"7"6"-92"0,0 0 11 0,0 0-1 0,0 0-7 16,4 0 1-16,-1-3-2 16,5-1 2-16,-1-2-16 15,3 3 3-15,4 0 3 0,0 0-5 16,4 3 2-16,3 0-1 16,4 3 2-16,3 0-8 15,4 0-1-15,3 3-5 16,4-2-1-16,-4-4-1 15,0-4 1-15,1 1-2 16,-4-3-1-16,-4 0 1 16,-7 0 1-16,-3-1-30 0,-8 4-13 15,-3 0-28-15,-3 3-12 16,-4 3-82 0,0 3-52-16,0-6 95 15</inkml:trace>
  <inkml:trace contextRef="#ctx0" brushRef="#br0" timeOffset="65601.524">27644 7407 260 0,'10'-16'96'0,"-6"7"-75"0,6 0 19 16,-6 2 4-16,-1 7-5 15,-3-3 1-15,0-3-2 16,0 6-2-16,-3-3-19 16,-4 3 1-16,-4 3 0 0,-3 3-6 15,-7 4 1-15,-4 2-8 16,-6 7-1-16,-5 9-4 15,-3 13-1-15,1 12 3 16,2 7 1-16,8-4-4 16,7 1 1-16,7-7 0 15,10-3 2-15,11-6-3 16,11-4 0-16,10-9 3 0,4-6 1 16,3-3-1-16,1-12-2 15,-1-7 3-15,-7-4 2 16,-3-2-2-16,-8-6 0 15,-2-1 3-15,-8 0 1 16,-7-2-1-16,-7 5-1 16,-8-2-3-16,-2 2-2 15,-4 4 1-15,-4 3 1 16,0 3-6-16,4 3 1 16,3 3-19-16,4-2-6 15,4 5-7-15,3 0-4 16,3-2 2-16,8-4 0 15,3 6-12-15,3-9-7 16,4 6-79 0</inkml:trace>
  <inkml:trace contextRef="#ctx0" brushRef="#br0" timeOffset="66066.615">27954 7395 324 0,'14'-22'121'0,"-10"15"-95"0,-1-2 16 0,-3 6 1 16,-3 3-11-16,-4 0 1 16,-4 3-7-16,-3 6-2 15,-4 1-13-15,-6 9-2 0,-1 6 1 16,0 9-2-16,1 13 1 15,-1 6-3-15,4 1-1 16,3-1-1-16,8-3 0 16,2-3-5-16,8-6 1 15,8-3 2-15,6-10 3 16,10-6-7-16,8-3 0 16,3-10 0-16,1-6 3 15,-1-6 2-15,-3-3 3 16,-4-7-1-16,-7 4 0 15,-3-4-3-15,-8-2 1 16,-6-1-2-16,-11 3 2 0,-11 4-4 16,-7 6 0-16,-6 3-4 15,-5 6-1-15,1 4-30 16,0 2-14-16,3 1-5 16,4 5 0-16,7-2-9 15,0-3-4-15,-4 5-67 16</inkml:trace>
  <inkml:trace contextRef="#ctx0" brushRef="#br0" timeOffset="66592.31">26875 8272 316 0,'-7'0'118'0,"3"0"-92"0,1 0 11 0,3 0-1 0,-8 0-9 16,8 0 1-16,0 0-4 16,-3 7-1-16,3-4-12 15,3-3 4-15,8 6 5 0,7-3 0 16,6 0 0-16,12 1-2 16,6-1-1-16,7 0 2 15,8-3 2-15,17 3-7 16,14-3-1-16,4-3-5 15,0 0-3-15,3-4 0 16,7 1-1-16,0-3 0 16,-10-1 0-16,-11 4-2 15,-14-3 1-15,-10 9-4 16,-15-3-2-16,-7 3 4 0,-10 0 3 16,-11 3-12-16,-7-3-5 15,-7 0-39-15,0 0-17 16,-7 6-39-16,0-6-17 15,-7 0-41 1</inkml:trace>
  <inkml:trace contextRef="#ctx0" brushRef="#br0" timeOffset="67042.649">27206 8555 300 0,'-7'3'112'0,"7"3"-87"0,4 0 24 15,-1 1 4-15,4-1-11 16,4 0 1-16,7-3-8 15,10-6-1-15,18-3-19 16,10-4 9-16,8 1 3 0,-1-3-8 16,1-7-1-16,-1 9-10 15,-3 1-3-15,-4-1-3 16,-10 10-2-16,-10 0 3 16,-12 16 2-16,-13 6 7 15,-15 16 2-15,-10-1-5 16,-7 4-3-16,-4 3-3 0,1 0 0 15,-5 0 0-15,-2 3 1 16,2 3-5-16,1-3-1 16,4-3-2-16,2-6 3 15,8-10-42-15,4 3-18 16,3-12-29-16,3-3-11 16,1-10-83-1</inkml:trace>
  <inkml:trace contextRef="#ctx0" brushRef="#br0" timeOffset="68378.595">26264 6959 248 0,'-14'-29'93'0,"7"20"-72"0,-3-7 18 0,6 10 5 0,1 0-10 15,-1 0 0-15,4-1-4 16,0 1-1-16,4 3-16 16,3 9 10-16,0 13 6 0,0 19 2 15,0 37 4-15,0 28-8 16,0 54-2-16,-4 31-12 15,1 41-3-15,-4 38-4 16,3-4-1-16,1 7-1 16,-1-19 0-16,1-16 2 15,3-38 1-15,4-31-1 16,-1-21-1-16,8-20-1 16,0-21 0-16,3-26-2 15,0-15-2-15,4-26 3 16,3-18 0-16,7-13-1 0,-3-9-2 15,0-3-2-15,-4-3-1 16,4-1 4-16,-4 1 1 16,3-1 0-16,8-2-2 15,18-1 1-15,24-2-1 16,14-7 2-16,32 0 3 16,28-3 0-16,1 9 2 15,-36 3-2-15,130 1 0 16,92 6-1-16,-3 6 0 15,70 0 0-15,4 3 2 16,-7 3-3-16,-25 0 0 16,-39 4-1-16,-28-1-2 15,-57-3 3-15,-42-3 0 16,-35 4-1-16,-39-1-2 0,-28 0 1 16,-28 1 1-16,-18-1-1 15,-18-3-1-15,-10 3-2 16,-11-3 1-16,-6-6-1 15,-8-3-2-15,-4-7 3 16,-3-5 2-16,-3-14 0 16,-1-21 2-16,1-16-2 15,-1-13-1-15,1-18-2 16,3-35-1-16,4 0 2 16,-1-18 2-16,1-7 2 15,-8 12 1-15,-3-8-2 16,-7-7 1-16,-3 15-2 15,-4 1 2-15,-1-13-2 16,8 69 2-16,0 19-4 0,0-31-2 16,0 21 2-16,-7-15 0 15,4 18-2-15,-15 10 2 16,4 13 7-16,-22 12 6 16,-27-15-6-16,-1 18-3 15,4 6-2-15,-3 13-1 16,-1 0-5-16,1 4 1 15,3 2 4-15,-1-3 4 16,5 0-3-16,-11 0-1 16,-25-6 2-16,-21-6 1 15,-32 0-8-15,-42-1-2 16,-60 7 8-16,-45 6 6 0,-33 10-10 16,-28 6-4-1,-14 6 5-15,-3 3 3 0,20 4-5 16,29-7-1-16,0 0-7 15,43 6 0-15,9-2-12 16,47 11-4-16,24 11-34 16,22 15-15-16,49 15-135 15</inkml:trace>
  <inkml:trace contextRef="#ctx0" brushRef="#br0" timeOffset="69534.689">26307 11348 260 0,'3'-15'99'0,"-3"8"-77"0,0 1 24 15,-3 3 6-15,-1 0-10 16,1-3 1-16,-1 2-8 0,1 1-1 15,-1-3-19-15,0 3 6 0,1 0 6 16,-4 3-6-16,0 0-2 16,-7 6-9-16,-4 7-2 15,-10 9-4-15,-4 15-3 16,-7 13 2-16,8-12 0 16,6-10-4-16,0 16-1 15,-3 9 1-15,10-6 0 16,15-6 1-16,6-3 0 15,15-10-3-15,7-9 0 16,3 0 2-16,-3-13 0 16,-4 0 1-16,10-12 2 15,-2 0 1-15,17-16 1 16,14-16 2-16,-4-12 3 16,-7-3-2-16,-10-7-2 15,-11 4 0-15,-13 2-1 16,-12 4 0-16,-6 19 0 0,-1 6-5 15,-14 6 1-15,1 0-5 16,3 13 1-16,-1 0-22 16,1 12-8-16,0 0-25 15,-3 16-10-15,-5 9-12 16,5 10-2-16,-1 0-61 16</inkml:trace>
  <inkml:trace contextRef="#ctx0" brushRef="#br0" timeOffset="69864.522">26670 11762 348 0,'4'-9'129'0,"-4"9"-100"0,3-13 22 0,-6 7 3 15,-1-3-9-15,-3-1-2 16,0-2-9-16,-4-4-1 16,1-9-19-16,-1-3-4 0,4-10 1 15,4-6-5-15,6 0 2 16,4 0-5-16,7 10-2 16,7-1-3-16,8 4 1 0,9 3 1 15,19 3 0-15,10 6-3 16,3 3 2-16,1 7-26 15,-4 3-9-15,0 6-46 16,0 0-18-16,0 6-81 16</inkml:trace>
  <inkml:trace contextRef="#ctx0" brushRef="#br0" timeOffset="70407.239">28543 10759 252 0,'0'-28'96'0,"-3"18"-75"0,-1-9 21 16,1 16 3-16,-1-3-3 15,1 0 1-15,-1 0-10 16,4 2-3-16,0 11-17 16,0 2 5-16,0 16 3 0,0 10 0 15,0 18-1-15,4 19-6 16,-4 10-4-16,0-4-3 15,0 7 0-15,0 6-4 16,0-1-2-16,3-8-3 16,1-13 1-16,-1-9-15 15,1-13-4-15,-1-10-32 0,-3-12-14 16,-7-12-111 0</inkml:trace>
  <inkml:trace contextRef="#ctx0" brushRef="#br0" timeOffset="70612.679">28056 11188 320 0,'-10'4'121'0,"20"5"-95"0,15 4 20 0,-7-4 1 16,10 0-10-16,18 1 1 0,21-1-20 15,7 4-6-15,-3-1-7 16,-8 1-6-16,-7 2-2 0,-10 4-40 15,-3 6-17-15,-8 10-79 16,0-1-67 0,-7-2 78-16</inkml:trace>
  <inkml:trace contextRef="#ctx0" brushRef="#br0" timeOffset="70844.938">28857 11373 396 0,'-3'0'148'0,"3"4"-115"0,7 5 6 0,-4 0-3 16,4 4-18-16,4 3-2 15,0 6-9-15,3-4-5 16,3 11-1-16,4-4-8 0,1-3 0 16,-1-4-24-16,3-2-7 15,-2-3-11-15,-1-1-3 16,-4-2-11-16,-2 5-3 15,2-12-57 1</inkml:trace>
  <inkml:trace contextRef="#ctx0" brushRef="#br0" timeOffset="71095.565">29231 11389 408 0,'0'0'154'0,"0"3"-120"0,0 4 6 0,0-1-7 0,-3 10-8 16,-4 5 2-16,0 11-6 16,-8 5-1-16,1 10-11 15,-7 4-5-15,-4 14-3 0,-3 11-1 16,0 2 2-16,3-9-1 16,1 0-1-16,6-6-10 15,4-7-6-15,-4-2-32 16,8 5-11-16,3-6-38 15,0-2-14-15,-4-11-38 16</inkml:trace>
  <inkml:trace contextRef="#ctx0" brushRef="#br0" timeOffset="71847.141">29376 11665 224 0,'7'-6'85'0,"-7"6"-66"0,3-3 1 16,-3 3-2-16,0 0-3 16,0 0 0-16,0-3 1 0,4-1 3 15,-1 1-11-15,1 0 2 0,3-3 3 16,0 6 4-16,0-3 4 16,0-4 2-16,0 7 3 15,0-3-5-15,-3-3-1 16,-1 6-5-16,1-3 1 15,-1 3-9-15,-3-6-2 16,0 6-3-16,0 0 1 16,0 0-2-16,4 0-1 15,-1-3 1-15,1-4-1 16,0 7 6-16,-1 0 6 16,1-3-2-16,-4-3 2 15,0 6 2-15,0-3 1 16,0 3-2-16,0 0 0 15,0 3-5-15,-4 6 0 16,-3 7-5-16,-4 6 0 0,-3 6 1 16,0 16 0-16,-3 16 0 15,2 9 2-15,1-4-1 16,7-2 2-16,0-6-6 16,4-7-1-16,3-6 0 15,0-4 0-15,0-2-5 16,0-4-1-16,0-2-46 15,0-10-18-15,0 3-129 16</inkml:trace>
  <inkml:trace contextRef="#ctx0" brushRef="#br0" timeOffset="72282.135">29376 11693 364 0,'-11'0'134'0,"11"3"-104"0,0 1 1 0,0-1-7 16,7 3-3-16,4 3 2 15,7 4 1-15,10-1 0 16,3 4-13-16,8-6-4 0,4-4-1 0,6-6 8 15,4-6 5-15,0-4-5 16,-4 1-1-16,-3-7-5 16,-7 7-3-16,-7-10 0 15,-11-3 1-15,-18-13-1 16,-13-5 0-16,-15-7-3 16,-10 0 1-16,-4 6-4 15,-3 6 0-15,-4 7 1 16,-4 9 2-16,1 10-3 15,0 3 0-15,10 12-1 16,7 3-2-16,11 7-8 16,10 3-5-16,15 6-27 15,6-3-11-15,8 3-33 16,7-9-12-16,3-7-57 16</inkml:trace>
  <inkml:trace contextRef="#ctx0" brushRef="#br0" timeOffset="72702.377">30095 11596 348 0,'18'0'132'0,"-7"3"-103"0,13-3-6 0,-9 0-8 0,9-9-3 16,8 3 4-16,-4-4 5 15,-3 1 2-15,3-10-12 16,-3 3 4-16,-8-12 3 0,1 9-2 16,-14-3 3-16,-1 0-1 15,-21 4-2-15,-17 5 0 16,-4 13 0-16,-3 13-4 15,3 15-2-15,-3 6-2 16,7 10 2-16,10-3-3 16,14 0-2-16,11-4-2 15,18 1 0-15,21-10-2 16,24-6 2-16,11-3-2 16,-3-3 2-16,3-10-42 0,-3-3-18 15,-8-3-42 1,-21 0-18-16,-6 0-56 15</inkml:trace>
  <inkml:trace contextRef="#ctx0" brushRef="#br0" timeOffset="76437.679">25643 13904 260 0,'-10'-6'99'0,"6"2"-77"0,1 1 18 0,3 3 4 16,0 0-12-16,0-3-1 16,0 0-1-16,0 0 1 15,3 3-16-15,4 0 4 0,0 0 2 16,0 0 2-16,1 3 1 16,-1 0-2-16,0 0 1 15,0 0-7-15,3 1-1 16,1-4-1-16,3 0 4 15,4-4-4-15,6 1 2 16,15-3-5-16,11 0-1 16,6 3-4-16,4 3-1 15,-4 3-3-15,-3 3 1 16,-7 3 0-16,-7 1 3 16,-7-1-1-16,-4 7 2 15,-7-7-2-15,-3-6 0 16,-4 4-3-16,-4-4 1 0,1-3 0 15,0-3 3-15,-4-4-3 16,0 4-2-16,-4-3 0 16,1-3-1-16,-4-1-18 15,3 10-5-15,1-6-31 16,3 0-10-16,0-1-11 16,4 4-4-16,-1 0-11 15,4 3-6-15,0 0-43 16</inkml:trace>
  <inkml:trace contextRef="#ctx0" brushRef="#br0" timeOffset="77232.97">26920 13713 260 0,'11'-13'99'0,"-7"4"-77"0,3 5 7 0,-4-2-1 0,4 3-6 15,0-3-1-15,7-4-7 16,1-2-4-16,-1-1-5 15,0 1 1-15,0-4 0 0,0 0 4 16,-3-2 1-16,-1-1 3 16,-3-3 2-16,0 0-1 15,-7 3 4-15,0 0-5 16,-3 4 0-16,-4 2-4 16,-4-3 1-16,0 7-6 15,-3 0-1-15,0-1 0 16,0 7 2-16,-3-3 1 15,-1-1 3-15,-3 4-3 16,0 3-2-16,-4 7 4 0,0 2 4 16,0 4-3-16,1 5 2 15,-4 7-3-15,-1 7 0 16,-2 2-3-16,-1 1-1 16,-3 12-1-16,-4 9 2 15,0 16-3-15,0 0-2 16,7-3 2-16,4 0 0 15,11-6-1-15,9-3-2 16,16 2 1-16,13 1-1 16,7-3-3-16,11-10 2 15,0-3 1-15,3-6 2 16,0-13-1-16,8-9 2 16,-1-4-4-16,0-15 0 15,1-15 1-15,-1-10 2 0,-3-13-1 16,-11 0 2-16,-7 1 0 15,-10-4 1-15,-11 3-2 16,-14 1 1-16,-11 2-2 16,-10 7-1-16,-7 9 1 15,-4 7-1-15,0 18-3 16,-3 3 2-16,3 10 1 16,0 3 0-16,4 6-3 15,7 1 2-15,10 2-17 16,8-3-5-16,10-3-22 15,10-9-9-15,8 0-79 16,10-13-36-16,0 6 22 16</inkml:trace>
  <inkml:trace contextRef="#ctx0" brushRef="#br0" timeOffset="78013.136">27517 13976 268 0,'-11'3'101'0,"4"0"-78"0,0 0 13 0,7-3 2 16,-4 3 2-16,4-3 5 16,0 0-2-16,0 0-2 15,0 0-22-15,0 4 6 0,0 2 5 16,4 0-3-16,3 0-1 0,4 1-3 15,6-4 0-15,8-3-9 16,7 0-1-16,3 0-3 16,11-3-1-16,14 3-5 15,14 0-1-15,-4 0 3 16,1 0 3-16,-4 3-4 16,-3 3-3-16,-4-3-1 15,-8 0-1-15,-6-3 2 16,-7-3 1-16,-7-3-1 15,-7-3-2-15,-8-7-32 16,-6-3-16-16,-11 0-31 16,-4 0-13-16,-6 10-48 15,-1 0-21-15,0 5 26 16</inkml:trace>
  <inkml:trace contextRef="#ctx0" brushRef="#br0" timeOffset="78674.197">27841 13681 324 0,'-14'0'123'0,"11"6"-95"0,-1-2 5 15,4-4-5-15,0 0-10 16,-3 6 2-16,3-3-5 16,0 6 1-16,0 1-9 15,0-1 0-15,3 1 3 0,1 2-6 16,3 1-2-16,0-1-1 15,3-2 1-15,1-7-1 16,3 3 2-16,0-6-2 16,0-6 2-16,0 0-2 15,-3-4-1-15,-4 1 5 16,-4-4 1-16,-3 1 6 16,-3-1 5-16,-4 4-9 0,-4-1-2 15,-3 4-2-15,0-3 0 16,-4 9 0-16,1 0 2 15,-1 6-3-15,1-3 0 16,2 13-1-16,5-4 1 16,3 4-2-16,3 0-1 15,8 2-2-15,6-2 1 16,8-3 1-16,3-4 2 16,4-3 1-16,0-6 1 15,-4-6 0-15,-4 3 2 16,-3-7-1-16,-6 1 0 15,-5 0-3-15,-6-4 1 0,-5 4-2 16,-2-1-1-16,-1 4-15 16,1 0-7-16,-1 3-20 15,4 6-9-15,0 3-8 16,0 7-3-16,0 2-37 16,3 7-16-16,4 3 3 15</inkml:trace>
  <inkml:trace contextRef="#ctx0" brushRef="#br0" timeOffset="79364.684">27866 14453 316 0,'-7'-19'121'0,"3"9"-95"0,1 1 5 0,-1 6-6 15,1 0-11-15,3 3 0 16,-4 3-2-16,1 3 2 0,-1 3-7 15,1-2-2-15,3 2 1 0,0 7-1 16,3-7 2-16,4 1-4 16,0-4 0-16,4-3 3 15,-1-3 1-15,5-3 1 16,-1-10 2-16,-4 4-1 16,1-10 2-16,-4 7-2 15,-4-7 2-15,-3 0 0 16,-7 3 1-16,-3 4-2 15,-4 2-1-15,-4 10-5 16,-3 7-3-16,0 5 0 16,0 7 1-16,3 0-1 15,4 0-1-15,3-1 3 16,4 1 0-16,4 0 1 16,3-3 0-16,7-4 0 15,3-2 0-15,8-4 6 16,3-3 4-16,4-3-3 0,-1-6 1 15,-2-4-3-15,-5-2 0 16,-6-4-1-16,-4-3 0 16,-7 1 0-16,-7-1 2 15,-4 12-5-15,-3 4-3 16,-3 10-1-16,-1 2-1 16,4 4-3-16,0-4 0 15,3 7 2-15,0-4 0 16,1-2-2-16,3-4 2 15,0 0-26-15,7-6-9 16,0 0-35-16,3-3-15 0,11-6-108 16</inkml:trace>
  <inkml:trace contextRef="#ctx0" brushRef="#br0" timeOffset="82504.521">28663 13735 248 0,'-3'-7'93'0,"-1"4"-72"0,4-3 20 16,0 6 4-16,0 0-6 16,0-3 0-16,0 3-3 15,0 0 3-15,0 0-22 16,0 0 4-16,0 0 0 0,0 0 4 16,4 3 4-16,-1 0-4 15,4 0-3-15,4-3-6 16,6 0 0-16,8-3-5 15,10 0-1-15,8 0-6 16,6 3-1-16,1 0 1 0,-1 3 0 16,-3 0-2-16,-7 3-2 15,-4 1 1-15,0-1-1 16,-7 0 0-16,-3 3 2 16,-4 1-1-16,-3-4 2 15,-4 0 4-15,-3 4 6 16,-4-1-7-16,-7 1-1 15,-4 8-1-15,-3 14 0 16,-4 2-2-16,-3 7 1 16,0 3-2-16,-3 0-1 15,-1 0 3-15,0-4 0 16,1 4-4-16,3 0 1 16,-1-3 0-16,5 0 0 0,-1-7-3 15,4-5 2-15,0 2-1 16,4-9 0-16,-1-3-14 15,4-4-6-15,0-5-22 16,0-4-8-16,4-6-32 16,-4-6-13-16,0-1-84 15</inkml:trace>
  <inkml:trace contextRef="#ctx0" brushRef="#br0" timeOffset="84889.275">29690 13659 252 0,'3'-12'96'0,"1"5"-75"0,3-5 17 0,-4 9 3 16,4-4-2-16,1-2 1 16,2-3-4-16,1 2 0 15,-1-2-20-15,1 12 0 0,-4 0 0 16,0 12 3-16,-7 10 3 16,-4 13-6-16,-3 21-1 15,0 16-7-15,0 0 0 16,0-3 1-16,0 13 2 15,4-1-1-15,-1 4-1 0,1-7-5 16,-1-9-1-16,1-9 1 16,-1-10 0-16,0-6-2 15,4-10 1-15,0-5 0 16,0-7 1-16,0-4-5 16,4-5-1-16,0-4 3 15,3-9 1-15,0 7 0 16,3-14 1-16,1 7 0 15,-1-3 1-15,1-3-2 16,0 6-2-16,-1-3 1 16,4-3 1-16,4 2-3 15,3-2 0-15,4 3 1 0,3-3 2 16,4-1-3-16,3 4 0 16,7 0 1-16,11-3 2 15,14 0-1-15,7-1 2 16,8-2-2-16,-8 3 2 15,3-1-2-15,8 4 2 16,0 3-2-16,-4 3-1 16,-7 4 1-16,-7 2-1 15,-7 4 0-15,-4-1 2 16,-3 1-1-16,-3-4 2 16,-5 1-2-16,-2-1-1 15,-8-3 1-15,-3-3 1 16,-8-3 1-16,-2 0 3 0,-5 0-3 15,1-3 0-15,0-3-1 16,-4 6-2-16,-4-3 1 16,1 3 1-16,-4 0 1 15,-4 0 1-15,1 0-2 16,-1 0-2-16,-3 0 1 16,0 0 1-16,0 0-3 15,0-6 0-15,0 6 1 16,0-4 2-16,0-2-1 15,0 6-1-15,0-6 1 16,-3-4 1-16,-4-2-1 16,-4-7-1-16,-3-6 1 15,-7-13 1-15,-4-6-1 16,1-3-1-16,-1-6-2 0,0-3 1 16,1-20 1-16,9 17 0 15,1 2-3-15,4-5 2 16,-1 8 1-16,4-2 0 15,0 12-3-15,0 0 2 16,3 16 1-16,1 0 0 16,-1 3 0-16,4 0 0 15,0 6-3-15,0 0 2 16,0 6 1-16,0-2 2 16,0 2-3-16,0 4 0 15,0-1 1-15,0 4 2 16,0 3-1-16,-3 0-1 15,-1 3 1-15,-3 0 1 0,0 0-1 16,-3 0 2-16,-1 0 0 16,-7 3 1-16,4-3-2 15,-25 0 1-15,8 0-2 16,-36-9-1-16,-32-1-2 16,-25 7 1-16,-10-3 1 15,4 6 0-15,-4 0-5 16,3 6-1-16,22-3-8 15,21 7-2-15,17-4-11 16,18 0-3-16,14-3-30 16,11 0-14-16,11-3-115 15,10-3-61 1,7-3 119-16</inkml:trace>
  <inkml:trace contextRef="#ctx0" brushRef="#br0" timeOffset="85609.841">29983 13825 244 0,'7'0'93'0,"-4"0"-72"0,1 10 14 16,-4-4 0-16,3 0-1 15,1 7 2-15,-1 6-6 16,-3 9-2-16,0 6-15 16,-3 7-1-16,-4 0 1 0,-4 3-5 0,-3 3-2 15,0 3 3-15,0-3 4 16,3-6-1-16,1-7 3 15,3-5-6-15,3-11-1 16,1-5-2-16,3-13-1 16,3-9-1-16,1-1 2 15,3-9-3-15,3-3 0 16,1-3-1-16,-1-6 1 16,1-7 0-16,0-12 1 15,-1-16-2-15,4 0-2 16,4-3 1-16,0 13-1 15,-4 12 2-15,0 10 1 16,0 15 5-16,0 16 3 0,0 15-4 16,-3 16-2-16,-1 19 0 15,-3 4 1-15,-3 2-3 16,-1-6 0-16,-3-3-1 16,0 6-2-16,0-6 1 15,4-3-1-15,-1-7-3 16,-3-9 0-16,4-6-47 15,-1-6-19-15,-3-7-27 16,4-9-10-16,0-4-45 16</inkml:trace>
  <inkml:trace contextRef="#ctx0" brushRef="#br0" timeOffset="85789.512">30014 14108 296 0,'25'3'112'0,"-7"0"-87"0,3-6-4 0,-11 3-8 15,1 0-30-15,0 0-8 16,-1 0-98-16,4 0-44 16</inkml:trace>
  <inkml:trace contextRef="#ctx0" brushRef="#br0" timeOffset="86434.868">30226 13923 384 0,'4'6'145'0,"-1"6"-112"0,4 7-1 16,-3 0-7-16,-1 0-15 15,1 6-3-15,-4 0-4 16,0 10 0-16,7-1-2 16,-4 4 4-16,1-1 4 0,-1 10-3 15,4-6-1-15,0-3-5 16,1-10 0-16,-1 0 0 16,3-9 2-16,1-3-3 0,-1-7 0 15,1-3 3-15,3-3 1 16,0-3-1-16,4-3-2 15,-1-3 1-15,1-3-1 16,-4-1 0-16,-3 1 0 16,-4 3 0-16,0-7 0 15,3-12 2-15,-3 6 1 16,-3-9-1-16,-8 9-2 16,-3-3 3-16,-3 0 0 15,-4 7-1-15,-4 2-2 16,0 4-2-16,1-1-1 15,3 4-1-15,0 3 3 16,3-4-2-16,7 7-1 16,4 0 3-16,4 0 2 0,7-3 0 15,3 0-1-15,3 0-2 16,5-3 1-16,-1 0 5 16,-4-4 5-16,-3-2-5 15,1-1 0-15,-5-3 0 16,-6-2 0-16,-4-8-2 15,-7 8-2-15,-8-4 1 16,-2 0 1-16,-8 3-3 16,-3 3-2-16,-4 13-1 15,4-3 3-15,0 6-13 16,3 9-6-16,4-2-18 16,7-1-6-16,3 0-30 15,15-6-10-15,13-3-55 16</inkml:trace>
  <inkml:trace contextRef="#ctx0" brushRef="#br0" timeOffset="86780.636">30716 14014 376 0,'-7'-4'140'0,"0"8"-109"0,-7-1 5 16,4 0-7-16,-1 3-8 16,-3 4-1-16,0 2 1 15,0 7-1-15,0 0-11 16,-1 12-3-16,5 0-2 0,3 4 0 15,3 9 0-15,8-3-2 16,10-4 1-16,11-5-4 16,10-1 0-16,11-12-17 15,0-7-5-15,-4-6-49 16,-3-6-20-16,-11-3-76 16</inkml:trace>
  <inkml:trace contextRef="#ctx0" brushRef="#br0" timeOffset="87982.924">31630 13725 332 0,'4'-3'126'0,"-4"3"-98"0,3 3 14 16,1 3 2-16,-1 4-7 15,1 5 0-15,-1 14-7 16,1 11-4-16,-1 7-14 16,1 4-3-16,-1 5 1 0,4-3 0 15,4 7 2-15,3 6-9 16,4 0-1-16,-4-4-2 16,0-11 2-16,0-1-1 15,-3-10-1-15,-4-8-10 16,-4-7-4-16,1-3-24 15,-4-6-8-15,0-4-22 0,-4-6-10 16,-3-6-82 0</inkml:trace>
  <inkml:trace contextRef="#ctx0" brushRef="#br0" timeOffset="88327.479">31962 13788 292 0,'7'-13'110'0,"-7"13"-86"0,10-12 20 0,-10 12 5 0,4-3-14 15,-1-1 0-15,1 1-7 16,-1 0 0-16,1 9-16 15,-1 1 11-15,-3 24 4 0,0-9-3 16,0 38 0-16,0 21-9 16,4 4-2-16,0 3-7 15,-1-7-2-15,1-9-2 16,-1-9 1-16,-3-4-15 16,0-11-5-16,0-8-40 15,-3-5-15-15,-1-7-73 16,1-6-32-16,-1-3 42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19:47.2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7197 3692 200 0,'-4'-13'74'0,"1"10"-58"0,3-3 7 16,-4 2-1-16,4 1-3 16,0-3 1-16,0 0 0 15,0-4 2-15,4-5-12 16,-4 5 10-16,3 1 6 0,-3-1 1 15,4-2 2-15,-4 3-1 16,0 2 2-16,0 1-1 16,0 6 2-16,0-6-11 15,0 3-2-15,0 3-4 16,0 0-1-16,0 0-5 0,0 3 0 16,0 3-3-16,3-3 2 15,-3 3 0-15,4 7 1 16,-4-1 0-16,0 14 2 15,3 5-3-15,-3 0-2 16,0-9-5-16,4 19-2 16,3 19 3-16,0-4 3 15,0 10 3-15,0 15 3 16,4 7-1-16,-1 3 0 16,1-9-5-16,-1 21-1 15,4 10 1-15,1-6 0 16,-1-1-2-16,0-15 1 15,-4-13-2-15,4 42 2 16,1-29-2-16,2 56-1 16,-3-31 1-16,4 41-1 0,-4-38 2 15,4 53 1-15,-4-43-4 16,7 50 1-16,0-45 0 16,0 36 0-16,-7-39 0 15,8 32 0-15,-8-37 0 16,3 21 2-16,-3-31-1 15,4 25 2-15,0-34-4 16,-4 0 0-16,0-26-1 16,4-6 0-16,-4-9-3 15,3-9-1-15,-3-10-46 16,-3-13-18-16,0-6-131 16,-4-9-73-1,3 19 127-15</inkml:trace>
  <inkml:trace contextRef="#ctx0" brushRef="#br0" timeOffset="990.658">9892 5400 300 0,'-7'0'112'0,"7"0"-87"0,0 0 13 0,0 0 1 15,0 0-1-15,0 0 4 16,0 7-1-16,3-7 2 16,1 3-24-16,-1-3 5 0,1 6 3 15,-1-3-6-15,8 3 0 16,0-2-8-16,6-4 0 16,4 0-8-16,4 0-1 15,10 0-2-15,8-4 1 16,-1-2-2-16,0 6 2 15,1-3-2-15,-8-3 2 16,0 6 0-16,-6-3 1 16,-5-4-9-16,-6 4-4 15,-4 0-42-15,-3 0-16 16,-4 0-41-16,-4 0-15 0,-3 0-42 16</inkml:trace>
  <inkml:trace contextRef="#ctx0" brushRef="#br0" timeOffset="1861.211">10933 5084 260 0,'10'-13'96'0,"-6"10"-75"0,-4 0 19 0,0 3 4 16,0 0 3-16,-4 0 7 15,1-3-13-15,-4 3-2 16,0 0-22-16,-4 0-1 0,0 0 0 15,-3 0-2-15,0 0 0 16,-3 3-11-16,-1 3-1 16,0 0-2-16,1 4 2 15,2-4-6-15,-2 10 1 0,-11 6 3 16,3-3 4-16,0 6-3 16,4-7-1-1,3-2 0-15,4-3 2 0,4-4-6 16,6 0 1-16,8-2 1 15,3-4 3-15,7-3 0 16,4 0-1-16,-4 0-2 16,10 0 1-16,12 3 1 15,-1 3 2-15,-3 1-1 16,-1 2 2-16,-2 0 0 16,-1 10 1-16,-3-3 0 15,-1 3 0-15,-3-1 0 16,-6-2 2-16,-5-3 1 0,-3 2 3 15,0 14-1-15,-7-11 2 16,0-2 0-16,-7 9 3 16,4-3-3-16,-8 3-1 15,-7 10-4-15,1-7-1 16,-4-3-3-16,-1-3-2 16,1-6 1-16,4-7-1 15,3-9 0-15,-1 0 2 16,5-13 1-16,3-5 1 15,7-7-2-15,3-4-2 16,4-2 1-16,7 0-1 16,8-7 0-16,2-3 0 15,1-3 0-15,7-3 0 16,7-3 0-16,3 0 0 16,0 6-3-16,-3 3 0 0,-11 7 2 15,-7 2 0-15,-10 7 3 16,-15 0 1-16,-10 13-4 15,-3 2 1-15,3 4-2 16,-15-3-2-16,-6 2-19 16,0-2-10-16,3 3-23 15,7 3-7-15,1 3-27 16,6 3-8-16,-3 9-59 16</inkml:trace>
  <inkml:trace contextRef="#ctx0" brushRef="#br0" timeOffset="2387.021">9991 5880 244 0,'0'0'90'0,"0"0"-70"0,0 3 26 0,0-3 7 0,0 0-5 15,0 0 1-15,0 0-7 16,0 0-4-16,3 3-21 16,1 0 5-16,-1 1 2 0,4 2-1 15,4 0 0-15,3 0-6 16,18 1 0-16,14-4 3 16,17-3 2-16,11-3-3 15,21-4-1-15,22 1-8 16,-1-3-2-16,4 2-4 15,4 1-1-15,-11 0-1 16,-15 0 1-16,-16-1-2 0,-15 4 2 16,-11 0-2-1,-10 0-1-15,-7-3-15 0,-8 3-5 16,-6-1-21-16,-4-5-9 16,-7 6-17-16,-3-6-9 15,0-1-112 1</inkml:trace>
  <inkml:trace contextRef="#ctx0" brushRef="#br0" timeOffset="3484.138">5306 5382 240 0,'-14'6'90'0,"14"-3"-70"0,0 0 17 0,0-3 4 16,0 3-7-16,0 0 1 16,0-3-3-16,0 10 0 0,0-10-17 15,0 6 4-15,3-3 4 0,-3-3 1 16,7 6 1-16,-3-2-6 15,10-4 1-15,0 6-7 16,11-3 0-16,21-3-4 16,-8 0 2-16,5-3-4 15,3-3 1-15,-11 6-5 16,0 0-2-16,0 0 0 16,-3 0 1-16,0 0-6 15,-4 0 1-15,-3 0 3 16,0 0 4-16,-11 0-1 15,0 0 0-15,-4 0-1 16,-3 0 1-16,0 0-18 16,-3 0-4-16,-4-4-22 15,3-2-9-15,-3 6-22 0,0-3-7 16,4-3-81 0</inkml:trace>
  <inkml:trace contextRef="#ctx0" brushRef="#br0" timeOffset="4323.887">6262 5150 228 0,'10'-22'88'0,"-10"12"-69"0,0-2 15 0,0 8 1 0,0 1-5 16,-7 0 2-16,4-3-1 16,-1 3 1-16,-3 0-17 15,-3 0 2-15,3-1 3 0,-4 4-2 16,0 0 1-16,-3 4-6 16,0 2 0-16,0 0-8 15,0 3-1-15,-7 4-2 16,0 0 1-16,-1-1-2 15,1 7-1-15,4-3 1 16,-1-4-1-16,7 7 0 16,-3-3 2-16,7-1-3 15,4-2 0-15,-1-4 3 16,8 4 3-16,3-1-2 0,10 4-2 16,-2-7 0-16,9 1 1 15,1-4-1-15,3 4 2 16,4-4-2-16,-4 3-1 15,7 4 1-15,4-1-1 16,-3 1 2-16,-12 6 3 16,1-1-4-16,-7 1-1 15,-4 0 2-15,-7 3 1 16,-7 3 5-16,-4 0 5 16,-6 10-1-16,-5-10 3 15,5-3 1-15,-8 6 2 16,4-6-6-16,-3 6 1 15,-15 0-6-15,4-3 1 0,3-6-3 16,4-3 2-16,3-7-4 16,-3-6-2-16,3-12 2 15,8 3 0-15,-1-4-1 16,8-15-2-16,3-12-2 16,7-4-1-16,7 3 2 15,3 1 0-15,8-1 1 16,-4 0 2-16,0 10-1 15,18-22-1-15,7-6 1 16,-4-1 1-16,-6 4-1 16,-5 6-1-16,-13 6 3 15,-11 7 0-15,-10 2-1 16,-8 10-2-16,-14 7-2 0,-3 2 1 16,0 4 1-1,0 2 0-15,3 7-3 0,-7 7 2 16,7-4-15-16,4 3-4 15,7 0-25-15,0 4-9 16,7-1-23-16,0 4-6 16,7 2-88-1</inkml:trace>
  <inkml:trace contextRef="#ctx0" brushRef="#br0" timeOffset="4743.609">5366 5921 280 0,'-25'9'104'0,"18"-9"-81"0,0 7 18 15,3-4 2-15,4-3-6 16,0 0 1-16,0 0 1 16,4 0 0-16,3 6-21 0,4-3 5 0,3-3 4 15,10 6 0-15,1-3 2 16,-11-3-5-16,25 7-3 16,-7-4-7-16,24-6-4 15,47-4-1-15,6-5-1 16,4-4-4-16,17 7-1 15,4-4 1-15,-7 4 0 16,-17 3-2-16,-12 6 1 16,-9 0-2-16,-15 0 2 15,-11 0-22-15,-10 0-9 16,-10 0-66-16,-5-7-28 16,-17-5-80-1</inkml:trace>
  <inkml:trace contextRef="#ctx0" brushRef="#br0" timeOffset="13824.248">11613 3528 260 0,'15'-18'99'0,"-12"18"-77"0,4-13 9 15,-3 7 1-15,-1 3-5 16,4-4 4-16,0-2 3 15,-3 6 1-15,-4-3-19 16,-7 12 8-16,-11 6 6 0,-14 17-1 16,-10 24 3-16,-14 28-3 15,-22 23 2-15,-24 50-4 16,-8 21 1-16,-20 54-10 16,-15 6-3-16,18 7-6 15,14-10-4-15,18-10-5 16,17-40 0-16,22-22 0 0,14-19 0 15,13-28-18-15,12-19-8 16,3-25-35-16,7-31-187 31</inkml:trace>
  <inkml:trace contextRef="#ctx0" brushRef="#br0" timeOffset="14785.654">8357 7238 284 0,'-7'-7'107'0,"4"4"-83"0,-1-3 26 0,1 6 6 15,3 0-10-15,0 0 0 16,-4-3-13-16,4-3-3 16,0 6-17-16,0 0 8 0,7 0 5 15,0-3-1-15,11-4 0 16,10-2-2-16,0-1 0 16,4-2-7-16,0 6-1 15,3-1-7-15,7 1-3 16,4 0 0-16,4 3-1 15,-4 0-2-15,-11 3 1 16,-7 0-2-16,7 0 2 16,-10 0 0-16,-4 0 1 15,-3 0-2-15,-1 0 1 16,1-4-2-16,-4 1 2 16,-3 0-22-16,-4-3-7 0,-4 6-33 15,1 0-13-15,-4 0-22 16,0 0-6-16</inkml:trace>
  <inkml:trace contextRef="#ctx0" brushRef="#br0" timeOffset="15161.667">9246 6586 412 0,'0'-29'154'0,"0"26"-120"0,0 0 6 0,0 3-7 15,0 0-2-15,0 6 4 16,4 10-6-16,-4 15-3 15,0 13-14-15,0 6-3 0,-4 7-2 16,1 6 5-16,-1 24 3 16,-3-2-8-16,4 0-4 15,3-10-2-15,0-22-1 16,0-9-3-16,7 6 0 16,7 10-20-16,0-10-8 15,4-12-26-15,3-10-9 0,0-12-29 16,0-7-10-16,-3-6-54 15</inkml:trace>
  <inkml:trace contextRef="#ctx0" brushRef="#br0" timeOffset="15913.278">9793 7213 280 0,'0'-19'107'0,"0"13"-83"0,-3-7 15 0,-1 10 1 16,1 0-5-16,-1 0 2 15,0 0-1-15,-3-1 0 16,0 4-19-16,-3 0 3 0,-1 0 3 16,1 4-1-16,-4 2 1 15,-1 3-8-15,-2 10-4 16,-1-3-6-16,-3 12-2 15,0 3-3-15,3 4-1 16,1 6 1-16,6 2 2 16,4 1-3-16,7-15-2 15,0-4 4-15,10-3 1 16,-2-4 0-16,9-8-2 16,11-13 3-16,4-10 2 15,0-9 2-15,-4 0 1 16,-3-9-2-16,-4-1-1 15,-7-2-3-15,-7 0 1 0,0 2 2 16,-3 10 4-16,-1 7-2 16,1 8 1-16,-4 7-5 15,0 10 0-15,3 5-1 16,4 7 1-16,0 7 0 16,0 21 3-16,1 16-1 15,2 9 2-15,1-6 0 16,-1 6 1-16,4 3-2 15,-3-12-1-15,-4-16-1 16,0 26 0-16,0-26 2 16,-7 13 3-16,-7 6-2 15,-7-13 1-15,-7-12-5 16,-11-7-2-16,-10-2 2 0,-8-10 0 16,1-6-4-16,10-13 1 15,7 0-2-15,-6-15 0 16,-15-13-3-16,17-9 1 15,8 2-7-15,11-18-3 16,2 7 3-16,19-7 4 16,14-13 4-16,6 19 2 15,-3 7 1-15,46-13 0 16,-14 6-3-16,29-15 0 16,34-20 4-16,0 10 1 15,-13 13-42-15,-19 12-18 16,-10 10-61-16,-7 15-25 15,-7 10-39-15</inkml:trace>
  <inkml:trace contextRef="#ctx0" brushRef="#br0" timeOffset="16708.487">7514 6978 308 0,'-21'-7'115'0,"10"7"-89"0,-3 7 14 0,7-4 3 16,0-3-11-16,0 6 1 15,4-3 2-15,3-3 0 16,0 9-19-16,7-2 15 0,3-1 6 16,8 0-4-16,3 1-2 15,11-1-11-15,0-3-2 16,13 0-5-16,12-3 0 16,6 0-7-16,1 0-4 15,-4 0-1-15,-7 0 1 16,-7-3-1-16,-8 0-1 15,-9 0-13-15,-8 0-4 16,-7-1-40-16,-11 4-17 0,-10 0-44 16,-7 10-16-16,-17 2-32 15</inkml:trace>
  <inkml:trace contextRef="#ctx0" brushRef="#br0" timeOffset="16908.206">7430 7348 420 0,'-15'9'156'0,"22"-3"-121"0,15-3 28 16,-8 4 5-16,7-7-27 15,7-7-8-15,11-2-17 0,7 0-8 16,7-4-5-16,0 0-3 0,-4 1 1 16,-7-1-37-16,-10 4-13 15,-7 0-39-15,-11 2-17 16,-11 4-79-1</inkml:trace>
  <inkml:trace contextRef="#ctx0" brushRef="#br0" timeOffset="17443.841">5376 7297 356 0,'-17'-3'134'0,"10"3"-104"0,3 0 14 0,4 0 0 15,0 0-12-15,0 0-1 16,7 0 5-16,7 0 1 15,11-3-19-15,0 0 7 0,10 0 5 16,4-3-7-16,7 2-1 16,-8 4-9-16,8 4-3 15,7 2-5-15,7 0-2 16,7 3-1-16,4 1 1 16,-4-4-4-16,-7 0 0 15,-4-2 3-15,-3-1 3 16,-7-3-26-16,-18 0-11 15,-7 0-33-15,-10 3-13 16,-8-3-41-16,5 6-15 16,-1 0-25-16</inkml:trace>
  <inkml:trace contextRef="#ctx0" brushRef="#br0" timeOffset="17805.515">6244 6883 320 0,'0'-21'121'0,"0"11"-95"0,7-9 22 0,-7 10 5 16,4-1-5-16,-1-2 4 15,1 3-12-15,6 2-2 16,-3 7-21-16,1 10 1 0,-1 5 2 15,0 10-7-15,-4 16-2 16,-3 25-4-16,-3 16 0 16,-1-1-4-16,1 10 0 15,-4 3-1-15,7 3-2 16,-4-12 1-16,4-19-1 16,0-16-5-16,4-3-1 15,-4-9-22-15,7-7-6 16,0-3-16-16,3-9-6 15,-3-10-21-15,0-12-9 16,0-12-74 0</inkml:trace>
  <inkml:trace contextRef="#ctx0" brushRef="#br0" timeOffset="18120.718">6565 6902 332 0,'-7'0'126'0,"7"3"-98"0,0 1 21 16,0 2 2-16,0 0-8 16,0 3 1-16,0 4-11 15,-3 3-5-15,-4 6-16 16,0 18-3-16,3-2-2 0,-3-10-3 0,0 10-3 16,-4-4 2-1,8 1 0-15,6 2-6 0,8-8 0 16,-1-10 1-16,1-7 1 15,7-3 1-15,-1-5 2 16,1-4-10-16,0-4-2 16,-4-2-26-1,0 0-9-15,3-3-17 0,-6-4-6 16,0-3-1-16,-4-3 3 16,0 1-61-1</inkml:trace>
  <inkml:trace contextRef="#ctx0" brushRef="#br0" timeOffset="18375.901">6780 6896 348 0,'0'-13'132'16,"-3"10"-103"-16,-1 3 27 0,4 0 5 0,-7 7-11 15,0 2-2-15,0 10-12 16,0 12-5-16,0 19-17 15,0 16 0-15,0 6 0 0,0 7-7 16,0 2-2-16,-4 7-3 16,4-22 1-16,4-13-11 15,3 7-2-15,0-13-46 16,3 6-18-16,-3-12-79 16,14 6-34-16,7 9 38 15</inkml:trace>
  <inkml:trace contextRef="#ctx0" brushRef="#br0" timeOffset="19199.414">8565 7859 316 0,'-7'0'118'0,"0"0"-92"0,4 6 11 0,-1-6-1 16,-3 0-2-16,0 0 1 16,4 0-3-16,3 0-2 0,-4 0-17 15,4 0 3-15,0 0 4 0,0 0 0 16,0 3 0-16,4 6 1 16,3-2 1-16,7-4-3 15,7 3 0-15,14-6-6 16,22 3 0-16,17-3-2 15,10 0 1-15,29-9 0 16,25-1 0-16,21 1-6 16,21-10-2-16,0 10-2 15,10-4-2-15,-21 4 3 16,-24 3 2-16,-29 2-2 16,-20 4-2-16,-22 0 2 15,-21 0 0-15,-22 0-17 16,-13-3-21-1,-7 0-8-15,-8 0-38 0,-3 0-13 16,-7 3-93 0,-11 3-64-16,-13 6 112 15</inkml:trace>
  <inkml:trace contextRef="#ctx0" brushRef="#br0" timeOffset="19590.826">8922 8818 368 0,'-18'3'137'0,"15"-3"-106"0,3 0 15 16,0 0 1-16,0 3-4 16,7 0 2-16,3-3-8 15,11 4 0-15,4-4-21 16,3 0 6-16,15-4 2 0,10 1-6 16,7 0 0-16,3 0-9 15,-3 3-3-15,-7 0-1 16,-4 0-1-16,-6 0-2 0,-8 0 1 15,-7 0-7-15,-3 0 1 16,-8 0-28-16,-2 0-9 16,-5 0-33-16,-6 0-14 15,3 0-123 1</inkml:trace>
  <inkml:trace contextRef="#ctx0" brushRef="#br0" timeOffset="19936.769">9793 8649 316 0,'0'-19'118'0,"4"13"-92"0,-1-7 19 16,-3 10 5-16,4 0-6 15,-1 0 1-15,1 3 0 16,3 3-1-16,0 6-24 16,0 7 8-16,-4 12 5 0,1 7-2 15,-4 2-1-15,-4 13-12 16,-3 19-6-16,0 10-10 16,0-7-1-16,4-6 1 15,3-7 1-15,3-15-6 16,1 3-2-16,3-12-31 15,0-10-14-15,0-6-47 16,0-1-21-16,-3-2-78 16</inkml:trace>
  <inkml:trace contextRef="#ctx0" brushRef="#br0" timeOffset="20685.465">5443 8169 316 0,'-10'-3'118'0,"6"0"-92"0,1-4 15 0,3 7 2 0,3 0-2 16,1 0 3-16,6 0-2 16,4 0 1-16,8 0-24 15,2 7 5-15,12-4 0 0,-5-3 5 16,15 3 2-16,21-6-12 15,29-7-4-15,-1-8-5 16,28-11-1-16,18 1-8 16,8 0 0-16,-1 3 1 15,0 6 1-15,-18 3-1 16,-17 7 1-16,-17 6-2 16,-15 0 2-16,-14 0 0 15,-18 3 1-15,-10 0-11 16,-21 0-5-16,-8-4-32 0,-10 4-11 15,-7 0-47-15,-7 0-20 16,-14 13-67 0</inkml:trace>
  <inkml:trace contextRef="#ctx0" brushRef="#br0" timeOffset="20984.347">5740 8683 412 0,'-11'6'154'0,"8"1"-120"0,3-7 4 0,0 0-8 0,3 0-1 16,4 0 7-16,7 0-4 15,11-3 1-15,7-1-19 16,14 1-1-16,10 0 0 0,-7-3-5 15,4 3 0-15,-3 3-4 16,-1 3-3-16,4 3 0 16,-11-3-1-16,-3 0-42 15,4 1-17-15,-19-1-54 16,-3-3-23-16,-7-3-41 16</inkml:trace>
  <inkml:trace contextRef="#ctx0" brushRef="#br0" timeOffset="21254.567">6526 8357 456 0,'-10'-12'170'0,"17"15"-132"0,-4-3 24 0,-3 3 4 15,7 0-24-15,-3 6-6 16,-4 4-15-16,4 9-3 15,-1 25-11-15,-3 12 0 0,-3 4 0 16,-1 0-3-16,0 12-3 16,1-6-3-16,-1-6 1 15,1-19-8-15,3 18-4 16,0-14-33-16,3-5-15 0,4 14-56 16,-3-7-26-16,0-3-43 15</inkml:trace>
  <inkml:trace contextRef="#ctx0" brushRef="#br0" timeOffset="21854.373">6272 11132 336 0,'4'-44'126'0,"-1"22"-98"0,1-15 8 15,-4 24-2-15,4-6 0 16,-1 4 4-16,4 2-1 16,4 13 2-16,3 13-21 15,0 21 12-15,0 10 4 0,-3 12-7 16,-4 26-1-16,0 21-11 16,-4 1-4-16,-3 6-4 15,0-10 0-15,0-19-4 16,0 17 0-16,0-23-1 15,0 16 1-15,0-19-4 16,0 3-2-16,0-15-23 0,4-13-10 16,-1-6-28-16,4-26-9 15,4-2-28-15,-4-23-9 16,-3 7-51 0</inkml:trace>
  <inkml:trace contextRef="#ctx0" brushRef="#br0" timeOffset="22185.109">6752 10884 312 0,'7'-9'118'0,"-3"12"-92"0,-1 6 33 0,-3-2 7 16,0 5-18-16,-3 7-2 15,-1 9-12-15,-3 10-1 0,-3 6-19 16,3 0 1-16,-4 12-1 0,0 4 1 15,1 12 1-15,3 0-4 16,0 3 0-16,7-15-3 16,0-1 0-16,7-12-8 15,3-9 0-15,11-7 1 16,11-9 1-16,7-3-1 16,7-9-2-16,0-4 1 15,-4-6 1-15,-3-3-1 16,-7-4-1-16,-1-2-39 15,-9-4-19-15,-1 1-28 16,-4-1-11-16,5-9-91 16</inkml:trace>
  <inkml:trace contextRef="#ctx0" brushRef="#br0" timeOffset="22473.089">7183 11148 352 0,'-11'-25'132'0,"11"9"-103"0,0-3 27 0,0 16 5 16,0-6-13-16,0 2-1 15,4 4-10-15,-1 6 0 16,1 13-21-16,-4 6 2 0,0 19 0 16,-4 15-4-16,1 32 2 15,-5 3-7-15,1 6-1 16,4 10-4-16,3 6-1 0,0-10-3 15,0-9-3 1,0-6-7-16,3-7-2 0,4-2-17 16,-3-23-7-16,0-12-45 15,6 3-20-15,15-6-99 16</inkml:trace>
  <inkml:trace contextRef="#ctx0" brushRef="#br0" timeOffset="22807.854">7655 11461 356 0,'-31'-15'132'0,"27"15"-103"0,-3 0 27 0,7 0 7 16,0 0-16-16,0 0-5 15,3 3-5-15,8 0 2 16,7 0-22-16,10-3-1 0,11 3 1 16,7 0-9-16,3 0-4 15,-3 7-3-15,-4 9 1 16,-3-4-30-16,-4 4-13 15,-3 0-59-15,0 3-25 0,0-3-65 16</inkml:trace>
  <inkml:trace contextRef="#ctx0" brushRef="#br0" timeOffset="23033.889">7719 11784 420 0,'-32'16'156'0,"29"-13"-121"0,6 3 17 15,1-3 0-15,6-3-10 16,8-3 2-16,14 0-15 16,10-3-8-16,4 0-12 15,3-1-6-15,-3 1 0 0,0 0-2 0,3 0-1 16,8-4-24-16,3 4-9 16,3-4-18-16,1 7-7 15,-4-3-17-15,-7 3-7 16,-1-3-88-1</inkml:trace>
  <inkml:trace contextRef="#ctx0" brushRef="#br0" timeOffset="23779.231">9049 11464 340 0,'3'-25'129'0,"-3"13"-100"0,-3-10 18 16,-1 12 0-16,-3-2-8 15,0-4 2-15,-3 7-1 16,-5-4 0-16,-2 4-22 16,-4 6-2-16,-4 3 1 0,-3 6-3 15,-4 19 2-15,0 13-7 16,0 9-3-16,4 3-6 15,0 3 0-15,10 4 0 16,11-1 0-16,11 1-3 16,13-10 0-16,15-7-1 15,4-11 3-15,-1-17 0 16,0-6 3-16,-3-15-1 16,0-10-1-16,-8-6 1 15,-3-9 1-15,-3-10-1 0,-4-13 2 16,-3-2-2-16,-8 8-1 15,1 8 3-15,-4 11 0 16,-4 13-4-16,-3 13 1 16,0 12 0-16,0 19 0 15,4 10 2-15,3 6 3 16,0 9 2-16,3 16 1 16,4 15 0-16,7 7 2 15,7 3-3-15,8 3-2 16,6 10 0-16,4 2-1 15,0-12-2-15,-8-9-2 16,-10-7 3-16,-6-6 0 0,-15 0 1 16,-7-3 2-16,-11-9-8 15,-10-4-3-15,-8-15 9 16,-2-13 4-16,-12-2-6 16,-13-23 0-16,-15-13-9 15,0-9 0-15,4-15 5 16,7-10 3-16,14-6-13 15,11-3-6-15,17-10 4 16,15-3 3-16,13 0 2 16,22 3 1-16,24 1 0 15,15 2 0-15,7 1 2 16,6-7 4-16,22-13 1 16,3-2 3-16,-3 6-8 15,-14 6-3-15,-11 6-92 16,-4 10-42-16,-10 2-54 15</inkml:trace>
  <inkml:trace contextRef="#ctx0" brushRef="#br0" timeOffset="24725.535">8886 10292 336 0,'18'-41'126'0,"-21"19"-98"0,-15-9 17 0,4 15-1 16,-14-3-7-16,-18-3 1 15,-11 0-15-15,-6-3-6 16,-25-3-10-16,-18 9-1 0,-7-3 4 15,-32 0 0-15,-10 3 4 16,-28 7-1-16,-15 15 2 16,-42 19-4-16,0 19 1 15,-21 12-1-15,-10 13 1 0,6 25-2 16,-21 22-1-16,29 6-5 16,-4 22-3-16,31 9 2 15,26-2 0-15,10 31-1 16,35-4-2-16,35 10-2 15,47 0 1-15,52 10 3 16,53 8 3 0,43-8 0-16,63 24 0 15,60-24-3-15,39 5-2 16,53-8 5-16,38-23 1 0,43-28-2 16,39-22-3-16,24-25 4 15,36-19 1-15,21-34 0 16,28-22 1-16,24-32 7 0,1-27 5 15,-7-51-9-15,-25-28-3 16,-42-32-7-16,-64-18-3 16,-4-38-7-16,-119-6-2 15,-95-1 7-15,-96-18 4 16,-99-25 2-16,-81-3-1 16,-88-38-2-16,-88-12 1 15,-70 18 1-15,-57 35 0 16,-36 44-3-16,-27 47 2 15,-15 43 1-15,7 45 0 16,18 31-9-16,14 28-2 16,25 29-45-16,53 27-20 0,35 23-102 15,49 2-45-15,60 11 63 16</inkml:trace>
  <inkml:trace contextRef="#ctx0" brushRef="#br0" timeOffset="27831.492">25883 3419 344 0,'0'-7'129'0,"0"4"-100"0,0 0 11 16,0 3-2-16,0 0-10 15,0 0 0-15,0 0-4 0,0 3-1 16,4 4-12-16,-1 8 11 16,1 4 7-16,-1 3-2 0,1 16-1 15,-4 18-8-15,0 19-1 16,0 7-10-16,3 9-4 16,1 34 4-16,7 7 3 15,-1 25-3-15,4 12-2 16,0 10 0-16,-3 28 1 15,-7 12-3-15,-1 19-2 16,-6 23 0-16,-5-7-1 16,-2 22 0-16,-1-16 0 15,1 16 0-15,-4-7 2 16,3-2-1-16,-3 3-1 16,0-16-2-16,-4 12 1 15,1-12-1-15,-1-3 0 16,0-10-3-16,1-2 1 15,2-17-5-15,8-21 1 0,4-10-12 16,3-25-2-16,7-31-39 16,4-25-15-16,3-19-131 15</inkml:trace>
  <inkml:trace contextRef="#ctx0" brushRef="#br0" timeOffset="28688.824">23368 5429 264 0,'-7'0'101'0,"3"0"-78"0,1 9 22 0,3-9 4 16,-4 0-6-16,1 0-1 15,-1 6-6-15,4-6 0 0,0 0-20 16,0 0 4-16,0 0 3 0,0 0 1 15,4 0 1-15,6-6-6 16,1 6 1-16,7-3-7 16,6-3-3-16,12 6-3 15,6-4-2-15,7-2-3 16,1 6-2-16,-1 0 1 16,-3 6 1-16,-4-2-1 15,-3 2-1-15,-7-3-2 16,-4-3 1-16,-7 6-26 15,-3-3-9-15,-4-3-35 16,-7 0-15-16,0 7-102 16</inkml:trace>
  <inkml:trace contextRef="#ctx0" brushRef="#br0" timeOffset="29484.144">24299 5131 300 0,'11'-16'112'0,"-4"10"-87"0,-3-7 22 0,-4 10 5 0,0-3-8 16,-4 0 1-16,0-1-10 15,-3 4-4-15,-3 0-17 16,-4 3 0-16,-7 3 2 0,-1 0-4 16,-2 7 1-16,-1-1-13 15,0 4-2-15,1 2-1 16,-1 1 1-16,4 3 3 16,0 3 2-16,-1 0-4 15,5 0-1-15,3-4 1 16,3 1 2-16,4-3-5 15,7 0 1-15,7-4-1 16,7-2-1-16,7 5 4 16,4-2 0-16,3-1 1 15,4 1 0-15,0 3 0 16,0 2 0-16,-1 1-3 0,-3 0 2 16,1 6 3-16,-8 0 1 15,-3 3-1-15,-4 1 1 16,-7-1 7-16,-4 3 5 15,-3 1-1-15,-7-1 2 16,-3 0-3-16,-8-6 0 16,-3-3-1-16,-4-3 0 15,0-3-4-15,1-10 0 16,3 0-3-16,-1-12 0 16,5 0-3-16,3-10 1 15,3-9-4-15,7-6 0 16,8-7 1-16,3 4 0 15,7 2-3-15,4 1 0 16,3-7 2-16,4 7 0 0,3-7 1 16,0-3 0-16,4-6 0 15,0-6 2-15,-1 0-1 16,1 0-1-16,-7 2 1 16,-11 14 1-16,-11 2-1 15,-10 10 2-15,-7 6-4 16,-3 7 0-16,-5 6-4 15,5 6 1-15,-1 0-9 16,4 0-2-16,4 9-27 16,-1 0-13-16,7 4-18 15,4 3-7-15,0 2-82 16,7 11-57 0,1-1 95-16</inkml:trace>
  <inkml:trace contextRef="#ctx0" brushRef="#br0" timeOffset="29863.901">24546 5720 472 0,'-39'-22'178'0,"32"22"-138"0,0 0-5 0,4 0-10 0,3 0-19 16,0 0-3-16,0 0-5 15,0 0-1-15,3 0 2 16,4-3 0-16,4-3 3 0,3-4 5 16,0 1 4-16,-3 6 0 15,-1-3 3-15,-3 6-1 16,-7 0 2-16,-7 6-8 15,-3 3-2-15,-4 4-8 16,3 3 0-16,4-4-37 16,0 1-13-16,3-4-19 15,1 0-6-15,3-2-9 16,0-7 0-16,7 0-50 16</inkml:trace>
  <inkml:trace contextRef="#ctx0" brushRef="#br0" timeOffset="30400.775">24853 5222 436 0,'0'-7'165'0,"0"7"-129"0,-3 4 8 0,3-4-6 15,-7 6-12-15,0 0-1 16,-4 3-9-16,-3 4-3 15,0 0-7-15,0 2-2 0,0 4 0 16,-1 0-7-16,5 0 0 16,3-4-1-16,7 1 2 15,3-3 1-15,4 2 1 16,0-2-3-16,4-4 2 0,3 1 1 16,0-1 0-16,4 0 2 15,0-2 1-15,3-1-1 16,0 0-2-16,4 0-2 15,-1 4-1-15,1-1 2 16,0 4 2-16,-4 3 0 16,0 5-1-16,0 1 1 15,0 13-1-15,-3-4 2 16,-7 1 3-16,-1-4 7 16,-6 3 4-16,-4-6 1 0,-7-3 1 15,-8-3-5-15,-6-3-3 16,-7-4-5-16,-4-2-4 15,1-4 0-15,-1-3-1 16,0-3 0-16,4 0 2 16,0-3-6-16,3-3 1 15,4-4-12-15,0 1-6 16,3-1-13-16,4 1-3 16,0-4-27-16,7 1-10 15,3-4-24-15,8 1-11 16,-1 2-40-1</inkml:trace>
  <inkml:trace contextRef="#ctx0" brushRef="#br0" timeOffset="30717.373">24772 5328 364 0,'-7'-6'137'0,"3"6"-106"0,4-9 4 16,0 9-6-16,0 0 0 15,0-4 7-15,0-2-4 16,4 6 1-16,3 0-19 16,0 0-1-16,4 6 0 0,6-2-3 15,8-4 0-15,7 6-6 16,10-3-1-16,8-3-3 0,-1 0-1 15,-3-3-8-15,-4-3-4 16,-3 6-42 0,-7-4-16-16,-8-2-46 0,5 6-18 15,-8-3-8 1</inkml:trace>
  <inkml:trace contextRef="#ctx0" brushRef="#br0" timeOffset="31163.629">23869 6128 276 0,'-14'6'104'0,"7"-3"-81"0,0 0 9 0,3 0-2 16,4-3-1-16,0 0 5 15,0 0-4-15,0 0 2 16,4 4-18-16,3-1 10 15,3 0 3-15,8 0-3 0,10-3 0 16,22 0-4-16,13-3-3 16,8 0-1-16,3-4 3 15,10 1-11-15,15 0-2 16,-4 3-6-16,-6 0-3 16,-12 0 2-16,1-7 2 15,-1 1-31-15,40-1-14 31,-11-2-163-15</inkml:trace>
  <inkml:trace contextRef="#ctx0" brushRef="#br0" timeOffset="31749.951">27097 5463 352 0,'-4'-3'132'0,"4"0"-103"16,0 3 12-16,0 0-3 0,0 0-8 16,0 0 2-16,4 3-3 15,6-3 2-15,1 3-17 16,-4-3 5-16,11 3 2 0,-4-3-9 15,14 0-2-15,-3 0-6 16,17 0-1-16,15 0-1 16,-5 0 1-16,-2 3-7 15,-8-3-1-15,-7 0-45 16,-13 0-18-16,-5 0-19 16,1 0-5-16,10 0-68 15</inkml:trace>
  <inkml:trace contextRef="#ctx0" brushRef="#br0" timeOffset="32470.054">28011 5203 336 0,'3'-19'126'0,"1"10"-98"0,-8-7 12 0,1 16-2 15,-4-9-10-15,-8 5 0 16,-2-2-6-16,-4 0-4 0,-1 6-10 16,5 0 1-16,-8 3 2 0,-7 6-6 15,4 4-1-15,3-4-2 16,4 10 1-16,4 0-2 16,3-6-1-16,3-1-2 15,-3 4 1-15,3 3 1 16,4-4 0-16,4-2-3 15,3 2 0-15,0-5 2 16,7 2 0-16,14 1 1 16,7 3 2-16,4-4-3 15,-4 1 0-15,-7-4 1 16,11 7 0-16,7 9 0 16,-15-6 2-16,-2-4 1 15,-1 14 3-15,0 8 3 16,-10-9 5-16,-1-6 1 15,-10 7 0-15,-7 5-1 16,-7-3-1-16,-7-2-3 16,-7-7-1-16,-8-7-3 0,12-5 1 15,2-1-4-15,-2-6 0 16,3 0-3-16,3-3-1 16,0 0 1-16,8-6 0 15,-1 0-3-15,8-10 0 16,-1 4 2-16,11-20 2 15,14-9-2-15,8 4 0 16,6-1 1-16,4 1 0 16,-1 2-3-16,-2-3 2 15,-1-5 1-15,-7 2 2 0,-3-6 1 16,-7 0 1-16,-11 3-2 16,-4 6 1-16,-6 4-2 15,-8 6-1-15,-3 9-2 16,-4 3-1-16,-3 3-1 15,3 4 0-15,1 3-8 16,3 3-5-16,7 3-24 16,7 0-9-16,3 9-25 15,4 4-8-15,4 15-85 16</inkml:trace>
  <inkml:trace contextRef="#ctx0" brushRef="#br0" timeOffset="32802.682">28205 5661 408 0,'-4'0'151'0,"4"0"-118"0,0 0 0 0,0 0-7 16,0-4-3-16,4-5 3 15,-1 0 0-15,-3-1 1 16,0 1-15-16,0-1-5 0,0 4 0 15,0 0-4-15,0 3-2 16,0 3 0-16,0 0 1 16,0 6-1-16,0 3-1 15,-3 1 3-15,-1 2 0 0,1 1-1 16,-1-1-2-16,0 1-2 16,1-4 1-16,-1 1-19 15,4-1-9-15,0-9-32 16,4 0-13-16,3-9-49 15,4 6-20-15,6-13 12 16</inkml:trace>
  <inkml:trace contextRef="#ctx0" brushRef="#br0" timeOffset="33327.926">28564 5175 472 0,'-7'-7'178'0,"7"7"-138"0,-10 0 13 0,10 0-5 16,-4 7-22-16,1-4-2 15,-4 3-12-15,0-3-3 16,-7 7-5-16,3-1-3 0,-3 7 0 16,3-4-4-16,1 4 2 15,3 3-4-15,7-7 1 16,0 1 2-16,7-4 1 15,-4 1-2-15,8 2 2 16,-1-2 1-16,4-1 0 16,-3-3 0-16,7 4 0 15,-4-1 0-15,3 4 0 0,8 2 0 16,-4-2 0 0,-3 2 0-16,7-2 0 0,10 15 0 15,0 0 0-15,-3 4 0 16,-11-7 0-16,-3-3 2 15,-4 6 1-15,0-3 1 16,-7 3 0-16,-3-6 4 16,-15 0 5-16,4 0-3 15,-14-3 0-15,3-3-6 16,-7-4-1-16,4-2-1 16,-11-1 1-16,4-3-4 15,-7-6-2-15,-11-6-12 16,7 3-2-16,11-7-19 15,3-2-4-15,8-1-21 16,6-2-7-16,4-4-23 16,4 0-7-16,3 0-60 15</inkml:trace>
  <inkml:trace contextRef="#ctx0" brushRef="#br0" timeOffset="33642.768">28550 5150 372 0,'-14'-10'140'0,"14"10"-109"0,-7-3 11 0,7 3-3 0,0 0-13 16,0 0-1-16,4 3-3 15,-4-3 1-15,10 10-13 16,1-10 1-16,14 6 2 0,-4-3-7 15,32-3-1-15,-11 6-1 16,21-3 0-16,-10 7-2 16,4-4-2-16,-8-3 1 15,4 7-1-15,14-7-31 16,-7 0-12-16,-3-3-13 16,-19 3-6-16,-6-3-26 15,0 6-11-15,-4 1-35 16</inkml:trace>
  <inkml:trace contextRef="#ctx0" brushRef="#br0" timeOffset="34120.882">27478 6065 332 0,'-46'0'123'16,"28"0"-95"-16,1 0 14 0,10 0-1 0,0 0-14 15,0 0-1-15,3 0-11 16,4 0-2-16,0 0-7 15,0 0 11-15,4 0 6 0,3 0 4 16,7 0 1-16,7 0-4 16,11 0-1-16,14 0-3 15,6-3-1-15,26-3-4 16,28-4 1-16,3 10-5 16,-10-3-1-16,-21 0-4 15,42 6-1-15,-25 0-1 16,35-3 0-16,-31 0-2 15,14 7-2-15,-25-4 3 16,-7-3 0-16,-17 0-1 16,-11 0-2-16,-11 0-13 15,-7-3-6-15,1-4-19 0,-12 1-6 16,-10 0-32-16,-10-1-12 16,-4 4-109-1</inkml:trace>
  <inkml:trace contextRef="#ctx0" brushRef="#br0" timeOffset="41087.806">27407 6949 296 0,'36'-19'110'0,"-26"13"-86"0,4-3 22 15,-10 6 4-15,-1 0-5 16,-3-1 3-16,0 1-10 15,-3 3-3-15,-4 0-19 16,-7 3 1-16,-4 4 3 0,-3 2-2 16,-4 0 1-16,-3 4-8 15,0 6-2-15,-4 6-3 16,0 3-1-16,0 7-6 16,1 2 1-16,2-2 0 0,8-1 0 15,7-2-3-15,7-7 0 16,11-7-1-16,10 1 3 15,7 0 0-15,11-3 3 16,10 3-1-16,11-1-1 16,7-2 3-16,0 9 0 15,-4 0 1-15,-6 3 0 16,-8 7-5-16,-3 6 1 16,-11 3 6-16,-3 0 6 15,-8-1 3-15,-6-2 0 16,-7-6-3-16,-4-1 0 0,-11-6-3 15,-3 1 0-15,-11-7-3 16,-10-4-1-16,-11-2-6 16,-7-3 1-16,0-4 0 15,7 0 0-15,4-9 0 16,7 0 2-16,3-3-1 16,7-12-1-16,11-7-2 15,4-13-1-15,10-15 2 16,10-3 0-16,11-4-2 15,15 1 0-15,6-1 2 16,11 1 2-16,0-7-2 16,0-9 0-16,-4 0 1 15,0 0 2-15,-3 0-3 16,-10 9 0-16,-12 7-1 0,-10 5-2 16,-14 8-2-16,-14 8 1 15,-3 13 1 1,-5 6-1-16,-6 16-7 0,-3 0-3 15,2 10-10-15,8 6-4 16,11-4-24-16,2 4-9 16,8 3-13-16,8 2-4 15,-1 11-87 1</inkml:trace>
  <inkml:trace contextRef="#ctx0" brushRef="#br0" timeOffset="41631.062">28102 7627 416 0,'-3'-13'156'0,"-1"7"-121"0,-3-4 8 16,0 10-6-16,0 0-16 15,-4 7-1-15,-3-4-12 16,0 6-3-16,0 7-3 0,4-4-4 0,3 1 1 16,7-1 1-16,3 1 0 15,4-4 2-15,4-2 1 16,3-4-1-16,0-3-2 15,0-3 3-15,0-4 2 16,0-2 2-16,-3 0 3 16,-4-4 4-16,-4 1 1 15,-3-1-2-15,-3 4 2 16,-4-1-6-16,-7 10-1 16,-4 10-6-16,0-1-4 15,1 7 1-15,3-1 2 16,0 1-2-16,3 0 0 0,4-4-1 15,3 1 0-15,1-4 2 16,3 1 0-16,0-4-3 16,3-3 0-16,1 3-29 15,3-6-12-15,4-6-28 16,6 3-10-16,1-7-75 16,7-5-64-1,6-4 87-15</inkml:trace>
  <inkml:trace contextRef="#ctx0" brushRef="#br0" timeOffset="42258.532">28660 7150 356 0,'17'-44'132'0,"-6"25"-103"0,-1-6 10 0,-6 19-4 16,0-4-3-16,-1 1 4 15,1 0-5-15,-4-1-1 16,3 1-17-16,-3-1 5 0,0 1 3 16,-3-3-3-16,-1 2 0 15,-7 1-4-15,4 2 1 16,0 1-4-16,-7 0-1 16,-10-4-2-16,2 7 0 15,1 0-2-15,-18 6 1 16,-17 10-2-16,0-1 0 0,3 17-6 15,7 5 1-15,3 7 0 16,8 0 0-16,10 6 2 16,8-3 1-1,10-10-4-15,10 4 1 0,11-10 0 16,15-6 2-16,9-3 1 16,8-10 1-16,4-9 0 15,-4-3 0-15,-1-10 0 16,1-12 0-16,0-12-2 15,4-10-2-15,-5-3 1 16,-16 18-1-16,-5 4 4 16,-3 3 2-16,-3 3 2 15,-11 6 0-15,-7 4-2 16,-10 12-1-16,-5 15-1 16,-2 20 2-16,-4 12-1 15,-1 12 0-15,-2 4-3 16,3 9-2-16,3 16 1 0,4 3-1 15,7-6 0 1,3-7 0-16,4-9 0 0,4-3 0 16,-1-13 0-16,1-6 0 15,3-3-5-15,-4-16-1 16,1-12-24-16,3-7-8 16,-3-9-51-16,-4-3-22 15,3-3-114 1</inkml:trace>
  <inkml:trace contextRef="#ctx0" brushRef="#br0" timeOffset="42921.227">25474 7373 360 0,'-14'0'134'16,"10"-7"-104"-16,4 7 12 0,0 0-2 0,8 7-2 15,2-7 2-15,8 0 0 16,10-7 2-16,11 7-23 15,3-3 3-15,4-3-1 0,3 6-7 16,11-3-1-16,7-3-7 16,4 6-2-16,-4 0-2 15,-7 0-2-15,-4 0 1 16,-6 0-1-16,-8 0 0 16,-10 0 0-16,-7 6-20 15,-8-3-9-15,-6 6-45 16,-39 16-178 15</inkml:trace>
  <inkml:trace contextRef="#ctx0" brushRef="#br0" timeOffset="43133.712">25728 7670 400 0,'-10'16'151'0,"10"-6"-118"0,7-1 14 0,0-6-4 15,3 0-10-15,11-3 3 0,15 0-11 16,20-6-6-16,11-3-10 16,0-4-6-16,-3 0 0 0,-11 1-9 15,-8 3-1-15,-9 2-47 16,-8 1-19-16,-10 6-34 16,-4 0-13-16,-7 0-30 15</inkml:trace>
  <inkml:trace contextRef="#ctx0" brushRef="#br0" timeOffset="43896.258">22655 7357 264 0,'-7'-22'101'0,"18"16"-78"0,-4-4 17 16,4 7 3-16,-8 3-1 15,1 0 2-15,-4 0 6 16,3 0 4-16,-6 6-29 16,-1 4 6-16,1-4 0 0,3 10-1 15,0-4 2-15,10 4-7 16,8-3-3-16,17-4-10 0,7-3-3 15,18-3-3-15,22-3 1 16,13-3-2-16,4 0 2 16,10 0-4-16,7 0 0 15,-10 3-1-15,-14 3-2 16,-15 3 3-16,-17 4 2 16,-17 8 4-16,-19 17 5 15,-20 18-6-15,-18 13-2 16,-21 3-1-16,-15 13-1 15,-6 12-2-15,-1 6-2 16,1-15 1-16,-1-1 1 16,8-15-3-16,7-9-2 0,10-13-1 15,11-9 0-15,10-10-15 16,11-9-5-16,7-7-26 16,4-6-8-16,3-3-33 15,0-3-13-15,4 7-92 16</inkml:trace>
  <inkml:trace contextRef="#ctx0" brushRef="#br0" timeOffset="44255.307">23668 8288 496 0,'-11'-6'187'0,"11"6"-146"0,0 0-9 0,0 0-15 16,0 0-18-16,0 0 1 16,4-3 0-16,-1-4 2 15,4 4-1-15,8-3 6 0,2-3 5 16,4-4-2-16,-3 1 2 16,-4-1-1-16,0 4 1 15,-3 2 0-15,-8 14 7 16,-6 5-6-1,-8 4-5-15,-3 0-2 16,0-4-4-16,3 7-2 16,1-7-8-16,3-2-3 15,0-1-10-15,3-2-4 0,4-4-28 16,4-3-11-16,3 0-31 16,3-3-12-16,1-4-62 15</inkml:trace>
  <inkml:trace contextRef="#ctx0" brushRef="#br0" timeOffset="44796.513">24165 7724 316 0,'-21'-25'118'0,"18"6"-92"0,-1-9 8 0,4 18-3 16,0-5 3-16,0-4 3 16,4 0 3-16,-1 3 0 15,1 1-22-15,3-1 9 0,3-3 6 16,4 3-4-16,4-2-2 16,3 2-4-16,4 3-3 15,3 4-4-15,0 6-2 16,8 6 0-16,6 10 2 15,0 24-12-15,1 23-4 16,-8 6 11-16,-10 3 6 16,-11 12-4-16,-11 10-2 15,-10 0-4-15,-10-13-2 0,-8-6-3 16,0-9 1 0,-3-10-2-16,0-9-1 0,-4-6 1 15,4-13-1-15,0-6 0 16,6-10 2-16,5-6-3 15,6-9 0-15,11-6-1 16,7-10-2-16,4-3 3 16,6-1 2-16,5 5-2 15,2 5-2-15,12 6-1 16,2 10 3-16,5 7 0 16,-5 5 3-16,-2 4-3 15,-4-4 0-15,-4 7-30 16,-4-3-14-16,1-3-57 15,0-4-22-15,0-3-94 16</inkml:trace>
  <inkml:trace contextRef="#ctx0" brushRef="#br0" timeOffset="46928.064">25150 7943 236 0,'10'-9'90'0,"-10"9"-70"0,4-6 24 0,-4 6 4 15,0 0-5-15,0 0-1 16,0 0-1-16,0 0 1 15,0 0-23-15,-7 0 7 0,-4 6 4 16,-3 0-1-16,-7 7 1 16,-7 5-11-16,-4 11-4 15,-4 2-6-15,5 4-4 16,3 2-7-16,3-5-1 16,7-4-1-16,4-3 2 15,3 0-17-15,1-6-7 16,3-7-30-16,0 4-13 15,0-13-45-15,3 6-17 0,4-9-4 16</inkml:trace>
  <inkml:trace contextRef="#ctx0" brushRef="#br0" timeOffset="47176.589">24836 7918 356 0,'-4'16'132'0,"4"-4"-103"0,4 7 14 16,-1-6 1-16,4 2-12 0,4 4 1 16,3 6-9-1,3 7-5-15,5 5-11 0,-1 1-3 0,0 0 1 16,0-1-1-16,0-2 0 16,0-7-19-16,-3 3-7 15,-4-9-26-15,-3-3-7 16,-4-3-36-16,-4 2-105 31</inkml:trace>
  <inkml:trace contextRef="#ctx0" brushRef="#br0" timeOffset="47678.549">22998 8812 304 0,'3'-10'112'0,"-3"7"-87"0,0-3 13 15,0 3 1-15,0-3-10 0,0 6 0 16,0-4-5 0,4-2-1-16,-1 6-12 0,8 0 7 0,3 6 2 15,11-2 3-15,10 5 3 16,11-9-1-16,10 0 0 15,15 0-6-15,27-3-1 16,19-13 1 0,24 4 0-16,21-10-8 0,11-3-4 15,14-4-4-15,-21 1 0 16,-21 16-2-16,-18-4-1 16,-25 10 1-16,-17 3-1 15,-18-1-11-15,-18 1-3 16,-10 3-31-16,-7 0-10 15,-8 0-25-15,-10-3-8 0,-3 0-93 16</inkml:trace>
  <inkml:trace contextRef="#ctx0" brushRef="#br0" timeOffset="48175.676">23470 9100 332 0,'-21'-9'126'0,"14"6"-98"0,0 0 17 0,7 3 1 15,0 0-14-15,0 0 16 16,11 0-7 0,13 0-22-16,15-4 1 0,11 1 0 15,2 0-5-15,1 0 0 16,-3 3-5-16,-4 6 1 15,-8 4-2-15,-2 2 2 16,-8 7 0-16,-7 3 1 0,-10 3 0 16,-8 10 2-16,-6-10-7 15,-4 3-2-15,-4 0-3 16,-3 0-2-16,0-3 1 16,0 0 1-16,3-6-14 15,4 3-47 1,4-12-5-16,3-1-31 15,3 0-9-15,8 1-76 16</inkml:trace>
  <inkml:trace contextRef="#ctx0" brushRef="#br0" timeOffset="48402.156">24059 9373 368 0,'-3'-9'137'0,"3"9"-106"0,0 0 26 0,0 0 6 15,0 0-21-15,3 0-4 16,-3 0-13-16,0 0-4 16,0 0-12-16,-7 6-3 15,0 0-6-15,0 4-1 16,0-1-10-16,4 4-5 16,3-4-36-16,7 0-16 15,3-6-16-15,4-3-3 16,4 0-68-1</inkml:trace>
  <inkml:trace contextRef="#ctx0" brushRef="#br0" timeOffset="48833.96">24345 8981 364 0,'-3'-12'134'0,"3"8"-104"0,3-2 14 15,1 3-2-15,-1 0 0 16,4-3 7-16,4-1-7 16,-1 1-3-16,5 0-22 15,2 12 3-15,4 7 1 0,4 9-5 16,0 12 1-16,-1 7 1 16,1 3 3-16,-7-4-7 0,-8 1-3 15,-10-6-4-15,-10-1-2 16,-11-2-3-16,-4-1 1 15,0-3-4-15,-3-3 0 16,3-3 3-16,1-6 3 16,2-7-4-16,5 1-3 15,3-10 1-15,3 0 0 16,11 0-4-16,7-3 1 16,7-7 2-16,7 4 3 15,-3 0-2-15,32-4 0 16,13 1-1-16,-3 2 0 15,-11 4 2-15,-6 0 0 16,-8 3-36-16,-3-3-15 16,-4 0-56-16,7 0-22 0,8 0-75 15</inkml:trace>
  <inkml:trace contextRef="#ctx0" brushRef="#br0" timeOffset="49509.953">26801 8379 340 0,'0'0'126'0,"0"0"-98"0,-4 0 19 15,4 0 0-15,0 0-3 16,0 0 1-16,0 6-8 16,0-3 0-16,4-3-21 15,6 7 2-15,11-4 2 0,15-3 0 16,16 0 0-16,12-3-6 16,24-4-4-16,32-2-1 15,11 6-1-15,20-6-4 16,12-1-1-16,-1 1-1 0,-32-1-2 15,-31 4 1-15,21 0-1 16,-28 3 0-16,10 3 0 16,-21 0 0-16,-7 0 2 15,-14 0-8-15,-17 0-1 16,-8 0-40-16,-28 0-17 16,-7 0-40-16,-11 3-15 15,-17 6-64 1</inkml:trace>
  <inkml:trace contextRef="#ctx0" brushRef="#br0" timeOffset="49962.439">27164 8774 304 0,'-11'0'112'0,"8"0"-87"0,-1 0 26 16,4 0 6-16,0 0-9 16,0 0-1-16,4 0-2 15,-1 0-1-15,8 0-24 16,3 0 4-16,7-3 0 0,11-3-4 16,14 6-1-16,14-10-7 15,3 7-2-15,1-3-4 0,-4 3 1 16,-4 3 2-16,-3 3 2 15,-7 0-1-15,-11 3-1 16,-7 4 1-16,-13 9 4 16,-12 6-6-16,-10 6 0 15,-11 10-2-15,-10 6 1 16,-4 12-4-16,-6-5-2 16,-5-4 0-16,-3-3-1 15,4-6-3-15,7-4 2 16,10-5-4-16,11-7 1 15,14-13-11-15,11 4-3 16,10-7-26-16,3-6-10 0,1-3-35 16,-4 0-16-1,-3 0-96-15</inkml:trace>
  <inkml:trace contextRef="#ctx0" brushRef="#br0" timeOffset="50199.809">27841 9254 540 0,'-21'0'203'0,"10"6"-158"0,-3 0 1 15,7-6-12-15,0 0-24 16,7 0-3-16,0 0-7 16,0 0-1-16,0 0 1 15,0-3 0-15,4 3 0 0,-1 0-5 0,1 0 1 16,-1 3-18-16,-3 4-8 15,-3-4-20-15,3 6-6 16,0 1-19-16,0-4-7 16,10-3-93-1</inkml:trace>
  <inkml:trace contextRef="#ctx0" brushRef="#br0" timeOffset="50712.212">28138 8837 516 0,'-4'-19'192'0,"4"13"-149"0,7-7 7 0,-3 7-5 0,-1-3-18 16,4-1-3 0,4 1-6-16,-1-1-1 0,4 1-9 15,1 3-1-15,2 3 0 0,4 6-1 16,8 3-1-16,-1 3-1 15,4 1 0-15,3 9-2 16,0 6 1-16,-3 3-2 16,0 6 2-16,-4 10-2 15,-7 6-1-15,-7 1 3 16,-10-4 0-16,-11-3 1 16,-15-4 0-16,-9-2-2 15,-12-4-2-15,-6-5 1 16,3-4-1-16,0-6 2 15,7-7 1-15,8-3-4 16,2-2 1-16,8-7-2 0,7-7 0 16,11 4-3-16,6-3 1 15,8-3 0-15,13-1 2 16,12 1 1-16,13 9 1 16,4 0 0-16,-4 9 2 15,-3 1-1-15,-3-1-1 16,-8 0 1-16,-7 1-1 15,-3-1-18-15,-4-2-8 16,0-7-48-16,-3-4-20 16,-4 1-85-16,4 0-36 15,-8-6 53 1</inkml:trace>
  <inkml:trace contextRef="#ctx0" brushRef="#br0" timeOffset="51462.077">24698 11041 312 0,'39'-50'118'0,"-29"37"-92"0,8-12 28 15,-14 25 6-15,-1-3-4 16,-3-3 4-16,0 6-16 15,-7 9-4-15,0 1-23 0,-7 9 5 0,-7 12 2 16,-8 3-1-16,-6 4-2 16,-11 9-5-16,-3 6 0 15,0 13-9-15,-1 6-4 16,1 0-2-16,3-6 1 16,7-6-1-16,7-10-1 15,11-12-2-15,7-1-1 16,3-12-5-16,4-3 0 15,4-9-18-15,3-7-6 16,0-6-25-16,-4-3-9 16,-3-6-22-16,0-4-10 15,7-12-75 1</inkml:trace>
  <inkml:trace contextRef="#ctx0" brushRef="#br0" timeOffset="51730.74">24292 10944 408 0,'-7'-6'154'0,"7"6"-120"0,-3 0 15 16,3 0-3-16,0 3 0 15,3 0 5-15,4 13-9 16,4 2-2-16,3 11-23 16,4 8-1-16,6 7 0 0,1 6-10 15,3 16-6-15,4 16 2 16,0-1 2-16,3-6 1 15,0-9 0-15,-3-6-6 16,0-10 1-16,-4 0-7 0,-3-6-3 16,-4-16-25-1,0-9-12-15,0-9-40 0,0-17-15 16,4-2-105 0</inkml:trace>
  <inkml:trace contextRef="#ctx0" brushRef="#br0" timeOffset="52047.802">25142 11157 396 0,'-35'0'148'0,"25"3"-115"0,-4 0 17 0,6 1-1 0,5-1-5 16,3-3 1-16,0 0-8 15,0 6 0-15,7-3-21 16,7 3 2-16,7-3 2 0,7-3-9 16,8 0-1-16,13-3-6 15,15 0-1-15,13 0 1 16,-3 0 2-16,-7 0-5 16,-7 3-1-16,-10 0-24 15,-11 0-10-15,-8 3-37 16,-10 0-15-16,-10 3-21 15,-11 4-9-15,-11 5-49 16</inkml:trace>
  <inkml:trace contextRef="#ctx0" brushRef="#br0" timeOffset="52245.937">25294 11464 376 0,'-35'35'140'0,"24"-19"-109"0,4 2 27 0,4-8 5 15,3-1-5-15,3 1 0 16,8-4-15-16,10-3-6 15,14-3-21-15,25-3-1 0,18-7-1 16,-1-2-7-16,1 3-2 16,-4-1-3-16,-10 4-2 15,-15 3-21-15,-10 3-9 16,-11 3-58-16,-10 3-23 0,-4-3-103 16</inkml:trace>
  <inkml:trace contextRef="#ctx0" brushRef="#br0" timeOffset="57017.556">26790 10913 260 0,'-4'-32'96'0,"1"26"-75"0,3-3 14 0,0-1 3 15,-4 7-7-15,4-6 2 16,0-7-2-16,4 3 3 15,-1-2-18-15,4-1 6 0,1 0 5 16,-1 4 2-16,0 2 5 16,0 7-1-16,0 10 2 15,0 8-8-15,-7 20-4 16,-4 27-5-16,1 17 1 16,-4 9-6-16,-4 21-3 15,4 14-1-15,0-7-1 16,3 6-2-16,4-3-1 0,0-3-3 15,4-19-2-15,0-12 3 16,-1-16 0-16,1-10-4 16,-1-15-1-16,1-12-2 15,-1-4 3-15,1-6-27 16,-1-16-8-16,1-6-35 16,-1-6-15-16,1-4-58 15,6-5-23-15,1-10 17 16</inkml:trace>
  <inkml:trace contextRef="#ctx0" brushRef="#br0" timeOffset="57573.312">27418 11919 296 0,'7'-22'110'0,"-7"13"-86"0,3-1 20 0,-3 7 2 16,0-3-13-16,0-4-4 16,-3 1-2-16,3 3 0 15,-4 0-14-15,-3 2 1 0,0 4 2 0,0 10-4 16,-3 5 1-16,-1 4-4 15,4 13 2-15,0-4-4 16,3-3-2-16,4-3-2 16,4-3-3-16,7 0-2 15,3-10 1-15,0-6 5 16,3-6 2-16,1-6 6 16,0-10 3-16,-4-3 0 15,-4-3 1-15,-6 0 0 16,-4 0 3-16,-4 6-9 15,-3 0-1-15,0 9-5 16,-3 1-3-16,-4 18 0 16,-4 7-1-16,0 6 0 0,4 6 2 15,4-6-3-15,3-3-2 16,3-3 2-16,8-4 0 16,-1-5 1-16,4-4 2 15,0-6-1-15,0-4 2 16,0-2-4-16,0 3 0 15,0-4-41-15,-3 1-17 16,3-1-41-16,4 1-14 16,3 0-68-1</inkml:trace>
  <inkml:trace contextRef="#ctx0" brushRef="#br0" timeOffset="58247.162">27926 11232 328 0,'0'-18'123'0,"-4"5"-95"0,1 0 14 0,-1 7-1 15,1-3-6-15,3-4 2 16,0-6-9-16,3-6-5 16,8-3-13-16,10-3 7 0,7-4 3 15,4 4 1-15,3 9-1 16,1 13 1-16,-1 21 1 16,-3 23-6-16,-8 15 1 15,-13 9-1-15,-8 35 2 16,-10 7-1-16,-7-1 1 15,-10-3-7-15,-12 4-2 0,-6-1-5 16,-4-12-1-16,0-16-1 16,4-9-2-16,3-16 1 15,7-13 1-15,8-12-1 16,6-13 2-16,7-18-7 16,11-22 1-16,11-7 1 15,14-6 3-15,6 0-2 16,5 7-2-16,-1 5 2 15,-3 7 0-15,0 10 1 16,-8 8 0-16,-6 7 0 16,-1 7 2-16,-2 2-3 0,-5 3-2 15,4 1-36-15,0-4-16 16,4-5-38-16,0-4-15 16,6 0-96-1</inkml:trace>
  <inkml:trace contextRef="#ctx0" brushRef="#br0" timeOffset="58549.576">28522 11185 408 0,'-10'13'151'0,"6"-7"-118"0,-3 4 5 0,3-1-6 0,-3 0-8 15,0 1 3-15,0 9-2 16,0-4 2-16,0 7-15 16,4 3-2-16,3 7 0 0,7-1-6 15,7 0 0-15,3-2-4 16,5-11-1-16,6 1 1 16,-4-3 2-16,1-13-1 15,0 3-1-15,0-12-19 16,-1-3-10-16,-3-1-38 15,1-9-15-15,-5 7-107 16</inkml:trace>
  <inkml:trace contextRef="#ctx0" brushRef="#br0" timeOffset="58789.217">28847 11123 384 0,'-18'-25'145'0,"14"25"-112"0,1 0 27 0,3 0 8 15,-4 9-18-15,1 7-4 16,-1 2-11-16,-3 14-2 16,-3 9-19-16,-4 28-4 0,-4 12 1 15,0 4-7-15,1-4-2 16,3 4-1-16,3 3-1 16,4-10-5-16,3-12 1 15,1-10-22-15,3-12-11 16,0-9-40-16,0-13-18 15,10-7-109-15</inkml:trace>
  <inkml:trace contextRef="#ctx0" brushRef="#br0" timeOffset="61026.692">23474 10452 208 0,'-11'-10'79'0,"11"10"-61"0,-3 0 12 0,3 0 4 16,0 0-7-16,0 0 1 16,3 0 0-16,-3 0 0 15,7 0-15-15,0 0 3 0,11 0 4 16,-4 0 0-16,18 0 0 15,-4 0-4-15,14 0-2 16,-6 0 0-16,24-9 4 16,-11 9-1-16,43-6-1 15,-22-1-4-15,40 1-2 16,-26 0-4-16,47 6 1 0,-29 0-4 16,57 0-2-16,-36 0 0 15,64 0-1-15,-45 0 0 16,87 0 2-16,-56 0-1 15,105-3-1-15,-77-1 5 16,113-5 1-16,-91 3 0 16,137-10-1-16,-114 7-3 15,118-7 1-15,-114 7 7 16,89 5 3-16,-103-2-6 16,57 6-2-16,-85 0-3 15,25 10 1-15,-57-4-4 0,4 6 0 16,-46-2 1-16,-21-1 2 15,-24-2 8-15,-22-1 3 16,-15 0 2-16,-16-3 1 16,-8 0-8-16,-14-3-3 15,0 0-3-15,-10 0 1 16,-1 0-2-16,1-3 2 16,-1 0-2-16,1 0 2 15,-1 0-2-15,1 0 2 16,-1 0-2-16,4 3-1 15,-3 0 1-15,3 3-1 16,-3 0 0-16,-8 25 2 16,1-9-1-16,-22 47-1 0,4-16 9 15,-25 66 4 1,11-25-6-16,-40 66-2 0,-52 93-3 16,18-36 1-16,14-4 0 15,14-25 1-15,14-29-2 16,7-5 1-16,14-10 0 15,14-22 1-15,11-18-2 16,10-26-2-16,8-9 1 16,3-19 1-16,3-10-1 15,1-12 2-15,3-9-2 16,0-7 2-16,0-9-2 16,0-6 2-16,0-3-2 15,0-4-1-15,-3-6 1 0,-4 7-1 16,-4-4 0-16,-6 4 0 15,-8-1 2-15,-10 1 1 16,-4 2-4-16,-10 4 1 16,-8 0-2-16,1-1 0 15,-4-2 2-15,-7 0 2 16,-21-4-1-16,-25 0-1 16,-14-5 1-16,-49 2-1 15,-15 0 0-15,-49 7 0 16,-31 3 2-16,-15 6 1 15,-31 12-4-15,-29 7-1 16,0 0 1-16,8 9 2 16,-8-3-2-16,22 0-2 15,13 0-1-15,19-3 3 16,23 3 0-16,26-6 1 16,14 0 0-16,28 0 2 0,28-7-1 15,11 1 2-15,21 2-4 16,28-2 0-16,21 3-1 15,22-7 0-15,17-3 2 16,11 1 0-16,10-7-3 16,7 0 0-16,8-3 4 15,6-7 1-15,4-6-3 16,4-2-1-16,6-14 3 16,4-12 1-16,11-28 0 15,7-22-2-15,3-6 1 0,4-26-1 16,-4-24 0-1,-10 3 0-15,-4-42-5 0,-3 1 1 16,3-25 4-16,7 16 2 16,7-1-9-16,15 7-5 15,17 21-14-15,14 23-6 16,-3 25-49-16,-26 34-23 16,-34 22-106-1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20:53.2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10075 4457 228 0,'14'-41'88'0,"-6"28"-69"0,-1-2 8 0,-4 5-1 15,1 1 1-15,-1-1 4 16,4-5-4-16,0-1 1 0,0 0-16 16,0 1 4-16,-3-1 2 0,-1 7 5 15,1 9 6-15,-1 0-3 16,1 15-1-16,0 7-5 16,-1 6-2-16,-3 4-6 15,4 12 0-15,-1 15 4 16,4 26 2-16,0 6-1 15,4 9 0-15,3 35-3 16,0 6-1-16,4 28-5 16,-1 13 0-16,-3 22-3 15,4 12 0-15,0 29-3 16,-4-4 1-16,0 29-2 16,-3 12 2-16,-4 0-2 15,0 23-1-15,0-4 1 0,0-57-1 16,-4-65 0-16,4 91 0 15,0-76 0-15,4 72 0 16,-4-74-7-16,4 37 0 16,-4-51-19-16,0-5-8 15,0-41-26-15,-4-10-10 16,1-25-34-16,-1-22-13 16,1 10-29-1</inkml:trace>
  <inkml:trace contextRef="#ctx0" brushRef="#br0" timeOffset="795.634">7803 6407 248 0,'4'-19'93'0,"-4"19"-72"0,4-13 11 0,-4 10 1 16,0 0-1-16,3 0 6 15,-3 0-1-15,0 0 1 16,0 3-20-16,0 0 12 0,4 3 4 15,-1 9-5-15,1 4-2 16,-1-3-13-16,-3 24-6 16,0 29-5-16,0-16 0 15,0-12-2-15,0 12-1 16,0-12-2-16,0-1 1 16,0 1-1-16,0-7-2 15,0-6-39-15,4-6-19 16,-4-6-67-16,3 6-28 15,-3-7 22 1</inkml:trace>
  <inkml:trace contextRef="#ctx0" brushRef="#br0" timeOffset="1025.759">7564 6633 280 0,'-15'12'107'0,"15"-2"-83"0,8 5 24 15,-1-8 6-15,0-4-13 16,0 0-3-16,17-13-11 16,26-12-5-16,-1 0-12 15,8 4-6-15,-4 2-1 0,-4 7-2 16,-3-1-1-16,-4 10-32 16,-3 0-14-16,-4 0-85 15,8 6-79-15,-1-2 70 16</inkml:trace>
  <inkml:trace contextRef="#ctx0" brushRef="#br0" timeOffset="1326.94">8449 6272 356 0,'-3'-3'134'0,"-1"6"-104"0,0 6 14 0,4-9 0 16,-3 10-12-16,-1-4-1 16,-3 10-9-16,0 6-3 15,0 6-11-15,4-3-1 0,-1 0 3 16,4 0-6-16,7-6 0 16,4 0-2-16,3-7 1 0,4 1-2 15,-1-7-1-15,1 0-2 16,-4-2-1-16,0-4-38 15,-7 0-17-15,0 0-18 16,0 0-5-16,7-4-75 16</inkml:trace>
  <inkml:trace contextRef="#ctx0" brushRef="#br0" timeOffset="1580.206">8678 6209 420 0,'0'0'156'0,"0"0"-121"0,-3 25 14 0,-1-12 0 16,4 6-13-16,-3 3-1 15,-1 6-8-15,1 6-5 16,-1 10-12-16,1 19-6 0,3-13-1 16,0-9-2-16,0 6-1 15,7 13-2-15,0-13 1 16,0 0-17-16,0-13-5 15,0-6-33-15,-4-6-14 16,-3-3-27-16,0-6-10 16,0-4-50-1</inkml:trace>
  <inkml:trace contextRef="#ctx0" brushRef="#br0" timeOffset="1937.628">7606 7222 384 0,'-7'0'143'0,"3"0"-112"0,4 6 14 0,0-6-2 15,0 0-14-15,0 0-2 16,0 0 0-16,0 0 0 15,7-6-14-15,4 6 1 0,14-3 0 16,17-3-3-16,21 6-1 16,15-10 2-16,17 4 5 15,29-7-11-15,3-5-4 16,17-4 1 0,12 0 0-16,-15-3-4 0,-4 3 1 15,8-3-7-15,-14 6 0 16,-19 6-41-16,-16 1-16 15,-15 5-42-15,-4 11-18 16,-13 5-47 0</inkml:trace>
  <inkml:trace contextRef="#ctx0" brushRef="#br0" timeOffset="2822.479">11060 6228 284 0,'-4'-47'107'0,"4"35"-83"0,-3-17 24 0,3 20 4 15,0 0-10-15,0-1 1 16,0 4-12-16,0 6-2 16,0 6-16-16,3 13 5 0,4 15 5 15,0 7-8-15,0 6-1 16,0 3-6-16,-3 7-3 16,-1 6-2-16,1-10 0 15,-1-12-4-15,4 9 0 0,1-13-12 16,-5 4-7-1,1-13-38-15,-1-9-15 0,1 0-85 16,-4-10-63 0,0-2 92-16</inkml:trace>
  <inkml:trace contextRef="#ctx0" brushRef="#br0" timeOffset="3009.319">10827 6451 332 0,'10'6'123'0,"12"-3"-95"0,-5 7 5 0,-3-4-5 16,4-3-7-16,7-3 2 16,6-3-13-16,12-3-3 15,3 6-5-15,-1-4-2 0,-2-2 1 16,-4 6-45-16,-11 0-18 16,0 10-92-1</inkml:trace>
  <inkml:trace contextRef="#ctx0" brushRef="#br0" timeOffset="3318.445">11437 6090 376 0,'-3'-16'143'0,"10"7"-112"0,-11 9 16 0,4 0-1 0,0 0-15 15,0 6-1-15,-7 7-13 16,3 6-3-16,-3 6-8 16,4 6-2-16,-4 1 0 0,7-4-2 15,-4 3-2-15,11-3 1 16,4-3-1-16,0-6 0 16,3-6 2-16,7 2-1 15,4-5-1-15,-1-4 1 16,-3-3 1-16,-3-3-47 15,-7 0-20-15,-4-3-53 16,3 0-23-16,-3-6-2 16</inkml:trace>
  <inkml:trace contextRef="#ctx0" brushRef="#br0" timeOffset="3573.996">11635 6037 392 0,'-7'-10'145'0,"7"10"-112"0,0 4 16 0,0-1 3 16,3 3-6-16,1 7 3 16,-1 8-12-16,4 14-3 15,-3 6-19-15,-1 0-5 0,1 9-2 16,-1-3-4-16,1 0-1 16,-1 3-1-16,1 6-2 15,3 1-2-15,0-4 1 16,0-9-30-16,0 0-12 0,0-10-31 15,-3-9-13 1,-1-3-106-16,-6-6-54 16,-8-7 125-16</inkml:trace>
  <inkml:trace contextRef="#ctx0" brushRef="#br0" timeOffset="3758.067">10904 6940 324 0,'-3'3'123'0,"6"0"-95"0,-10-3 20 0,11 0 3 15,-1 0-11-15,8 0 2 16</inkml:trace>
  <inkml:trace contextRef="#ctx0" brushRef="#br0" timeOffset="3889.23">10950 6943 709 0,'43'-3'33'0,"17"0"-9"0,17 3-6 0,-3-3-2 16,14-1-8-16,18-2-3 15,0 0-1-15,-11-3 0 16,-6-4-13-16,-8-3-4 16,-4-9-60-16,-10 3-27 15,-10-3-98 1</inkml:trace>
  <inkml:trace contextRef="#ctx0" brushRef="#br0" timeOffset="4789.136">9260 4190 248 0,'15'-25'93'0,"-15"22"-72"0,0-3 16 0,0 6 21 15,-11 15-13 1,-3 17-7-16,-11 8-4 15,-3 17-20-15,-7 12 3 0,-8 41 1 0,-13 18 1 16,-22 45 1-16,-13 24-7 16,-5 41 0-16,-10 29-6 15,1-4 1-15,2 4-5 16,19-38 0-16,17-32-3 16,21-21-1-16,14-26-12 15,18-27-7-15,14-29-42 16,10-19-20-16,12-28-85 15</inkml:trace>
  <inkml:trace contextRef="#ctx0" brushRef="#br0" timeOffset="6094.575">7952 8357 284 0,'-4'-12'107'0,"1"8"-83"0,-4-2 10 0,3 6 0 16,0-3-6-16,1 0 1 16,-1 0-1-16,4 3 0 15,0 0-15-15,0-3 3 0,0 0 4 16,11-4 2-1,7-5-3-15,6-1-1 16,5-3-2-16,6-2 0 16,14 5-2-16,11 1-1 15,4 5-1-15,-4 7 0 16,-4 3-2-16,-10 7-1 16,-11-1 3-16,-7 10 3 15,-10 0 0-15,-14 9 1 16,-15 7-6-16,-14 5-2 15,-6 4-4-15,-5 0-3 16,5-6 0-16,2-10-1 16,5-3 0-16,6-6 2 15,4-3-3-15,3-4-2 0,8-2-1 16,6-4 0-16,8-3 3 16,7 6 0-1,6 1 1-15,4-1 0 0,8 7 0 16,-1 3 0-16,0-1-3 15,-3 4 2-15,-4 0 3 16,-7 7 1-16,-6-4 3 16,-5 0 3-16,-6 0-2 15,-8 3 1-15,-6 0-3 16,-12-3 0-16,-9 0-6 16,-12 1-1-16,-3-5 3 0,-3-8 1 15,7-4-3 1,-8-2-1-16,8-14-13 0,3 4-5 15,4-6-9-15,7-1-3 16,7 4-17-16,3 0-9 16,7 3-18-16,8 6-7 15,6 3-90 1</inkml:trace>
  <inkml:trace contextRef="#ctx0" brushRef="#br0" timeOffset="6514.352">7624 9282 332 0,'-8'13'126'0,"8"-35"-98"0,-3 12-8 16,3 17 47 0,3-11-19-16,1 11-5 15,3-4-6-15,4-6-22 16,6-4 2-16,15 1 1 0,10 6-2 0,15-9 3 16,10 2-1-16,14-11-2 15,25-7-6-15,10-7-2 16,8 4-4-1,6 6-3-15,4 3-3 0,-14 10 1 16,-14 3 1-16,-7 9 0 16,-18 0 2-16,-10 6 1 15,-19-2-15-15,-13-4-4 16,-14-3-27-16,-11 0-11 16,-10-10-26-16,-11-2-12 15,-4 2-83 1</inkml:trace>
  <inkml:trace contextRef="#ctx0" brushRef="#br0" timeOffset="6964.463">8135 9492 320 0,'7'-19'121'0,"-3"13"-95"0,6-3 16 0,-10 6 1 16,4-1-6-16,-1 4 2 15,1 0-10-15,-1 7-5 16,-3 8-14-16,-3 14 0 0,-4 2 3 15,3 10-5-15,-6-4-2 16,3-2-3-16,3-4-3 16,4-3 1-16,0-3 1 15,4 1 1-15,3-14 3 16,3-2-1-16,4-4 2 16,8 3-2-16,2-15 0 15,1 12-3-15,3-12-2 16,-3 6 3-16,0-6 0 15,-4-7-19-15,-4 1-7 16,-3-1-37-16,1 4-16 16,-5-1-18-16,1 1-4 15,-1-7-40 1</inkml:trace>
  <inkml:trace contextRef="#ctx0" brushRef="#br0" timeOffset="7252.052">8505 9429 320 0,'-3'-18'121'0,"-1"18"-95"0,4-3 25 16,0 3 2-16,0 0-11 15,-3 3-2-15,-4 6-3 16,0 10-1-16,0 9-19 16,0 13-1-16,0 3 0 0,0 9-2 15,3 0 0-15,4 4-6 0,0 6-3 16,4-1-2-16,3-2 0 15,0-10-4-15,3 0-2 16,4-12 2 0,0-10 0-16,-3 0-21 0,0-9-8 15,-1-6-25-15,-3-7-10 16,0-6-25-16,0-6-11 16,4-13-49-1</inkml:trace>
  <inkml:trace contextRef="#ctx0" brushRef="#br0" timeOffset="7611.892">9638 8605 324 0,'0'0'121'0,"-4"3"-95"0,1 3 16 15,-1 1-1-15,-3 2-1 16,0 10 3-16,0 0-4 16,0 18-1-16,-3 1-21 15,-5 12 1-15,1 13 2 0,-3 9-9 0,-1 0-3 16,-3-3-5-1,3-6-3-15,1-7 1 16,-1-6-1-16,4-3 0 0,3-12 0 16,1-10-27-16,3-6-11 15,3-7-34-15,4-6-12 16,0-6-95 0</inkml:trace>
  <inkml:trace contextRef="#ctx0" brushRef="#br0" timeOffset="7879.802">9320 8639 324 0,'-10'-28'123'0,"13"28"-95"0,4 6 22 0,0 4 6 0,4 2-6 16,3 7 3-16,4 9-13 15,-1 4-2-15,1 5-21 16,0 17 1-16,-4 11 2 0,0 8-9 15,0-4-3-15,4-7-8 16,-1-5 0-16,4-7 0 16,4-3 0-16,3-13-22 15,4-8-10-15,3-8-33 16,1-5-11-16,-5-7-46 16,-2 0-18-16,-5-2 0 15</inkml:trace>
  <inkml:trace contextRef="#ctx0" brushRef="#br0" timeOffset="8155.667">9962 8859 392 0,'-7'-3'148'0,"7"6"-115"0,0-3 6 0,0 0-3 16,7 0-11-16,4 0 3 15,3-3-12-15,11 0-4 16,17-1-7-16,8 1-2 0,-1 0 1 16,-3 3-5-16,-7 3 1 0,-8 4-46 15,-6-1-22-15,-7 6-122 16</inkml:trace>
  <inkml:trace contextRef="#ctx0" brushRef="#br0" timeOffset="8347.289">10072 9160 448 0,'-4'15'167'0,"4"-11"-129"0,14 2-1 0,-3-3-6 16,10-3-20-16,7-9-1 15,8-1-4-15,2 1-1 16,1-10-3-16,-3 6-35 0,-1 1-14 16,-3-1-54-16,3 4-21 15,4-4-35 1</inkml:trace>
  <inkml:trace contextRef="#ctx0" brushRef="#br0" timeOffset="8826.304">11074 8423 288 0,'0'-25'107'0,"-7"22"-83"0,10-7 21 0,-3 4 5 15,-3 6-5-15,3 0 3 16</inkml:trace>
  <inkml:trace contextRef="#ctx0" brushRef="#br0" timeOffset="9007.332">11067 8395 670 0,'0'31'48'0,"-4"22"-6"15,1 10-17-15,-4 9-8 0,-1 13-6 16,1 9 0-16,4 3-4 15,3 0-2-15,0-12-2 16,3-16-3-16,4 0 1 16,1-16-1-16,-1-3-3 15,0-9 2-15,0-6-34 16,0-13-15-16,-4-4-31 16,1-8-13-16,-1-4-88 15</inkml:trace>
  <inkml:trace contextRef="#ctx0" brushRef="#br0" timeOffset="9337.122">11455 8345 376 0,'7'-22'143'0,"0"15"-112"0,-11 4 16 0,4 3-1 16,0 7-6-16,0 2 3 15,0 10-7-15,-3 12 1 16,-1 32-21-16,1 9 4 0,-1 16 1 16,1 15-7-16,3 10-3 15,0-13-6-15,0 4-4 16,3-13 0-16,1-3 1 0,-1-7-1 15,1-9-1-15,3-15-17 16,-4-1-9-16,1-18-52 16,-4-16-23-16,7-4-110 15</inkml:trace>
  <inkml:trace contextRef="#ctx0" brushRef="#br0" timeOffset="10619.851">7158 9207 300 0,'0'6'112'0,"-4"-9"-87"0,1-10 18 0,-4 20 0 16,7-7-12-16,-7 12-3 15,3-5-10-15,1 2-3 16,-1 3-9-16,4 1 0 0,0 0 1 15,4-1 1-15,3-9 0 16,0 13-2-16,7-16 1 16,-4 3-4-16,5-12 0 15,-1 9 3-15,0-10 1 16,-4 1 1-16,1 9 0 16,-4-6-2-16,-3-7-1 15,-4 4-1-15,-4-4 2 16,-3 1 1-16,-4 5 1 15,1 7-4-15,-1 3-1 16,-3 7 1-16,4-4 0 0,-5 19 0 16,5 0-5-1,-4 0-1-15,7 0 1 16,3-6 2-16,4-3-2 16,4-7 2-1,3-12 4-15,7 3 7 16,-7-6 4-16,3-4-4 15,1-5 1-15,-4-4-6 16,-3 3-2-16,-4 1 0 16,-4 15-1-16,-3 0-46 0,-4 0-22 15,4 6-40-15,4-3-18 16</inkml:trace>
  <inkml:trace contextRef="#ctx0" brushRef="#br0" timeOffset="11184.363">6205 8467 252 0,'0'-16'96'0,"0"7"-75"0,4-4 14 16,-4 10 1-16,0-3 1 15,0 3 2-15,0 0 1 0,0 3 2 16,0 6-23-16,0 6 5 0,-4 10 3 16,1 13-9-16,-4 6 0 15,-4-1-8-15,1 1-2 16,3-3-6-16,3-1-2 15,1-8 0-15,-1-4 2 16,4-10-1-16,4 4-1 16,-1-9 3-16,8-10 0 15,6 0-1-15,4 0-2 16,1-4 1-16,2-2 1 16,1 6-1-16,-11-3 2 15,0-3-7-15,-3 6 1 16,-4-3-43-16,0 3-19 15,-4 0-22-15,4 0-9 16,4-7-50 0</inkml:trace>
  <inkml:trace contextRef="#ctx0" brushRef="#br0" timeOffset="11513.553">6449 8495 312 0,'10'-34'118'0,"-6"24"-92"0,3 1 24 16,-7 6 3-16,3 0-13 15,-3-1-3-15,0 4-4 0,0 7-1 16,-3 8-17-16,-1 10 2 0,-3 10 1 16,-3 12-6-16,-1-3-2 15,1 0-3-15,3 6-2 16,0-6-3-16,3-3 1 15,0-1-2-15,4-2-1 16,0-4 1-16,4-2-1 16,-4-7 0-16,0-6 0 15,0-4-22-15,0 1-8 16,0-3-29-16,-7-4-13 16,-4-3-30-16,4-3-11 15,4 4-25 1</inkml:trace>
  <inkml:trace contextRef="#ctx0" brushRef="#br0" timeOffset="11873.905">5920 9223 324 0,'-7'0'123'0,"7"0"-95"0,0 0 11 16,0 0-1-16,0 0-6 15,0-4 1-15,7 1-3 16,3 0-1-16,8 3-16 0,3-3 1 0,7 3 0 16,11-6-1-16,-7 6 0 15,10 0-5-15,15-3-3 16,10 6 0-16,10-3 1 15,-6-10-3-15,-8 4-2 16,-6 6 0-16,-8-9 1 16,-7 5-6-16,-10-2 1 15,-4 6-39-15,-17 0-16 16,-4 0-26-16,-7 6-9 16,0 4-66-1</inkml:trace>
  <inkml:trace contextRef="#ctx0" brushRef="#br0" timeOffset="12429.11">5987 9511 344 0,'0'3'129'0,"3"-9"-100"0,8-4 11 15,-4 7-2-15,7 0-6 16,0-9 1-16,7-1-7 16,4 1-2-16,0-4-13 15,3-3 0-15,4 0 2 0,-4 13 2 16,-4 0 0-16,-2-1 1 16,-5 4 0-16,-3 3-2 0,-10 7 1 15,-4 2-4-15,-11 4-1 16,4-1-6-16,0 13-1 15,-3-12 1-15,3 2 0 16,3-5-5-16,1 2 1 16,-1 4-2-16,4-3 0 15,4 5 0-15,3-5 0 16,10 15 0-16,8-6 0 16,0 0 2-16,6 0 0 15,5 0 0-15,2-3 2 16,-9 3-3-16,-1-4 0 15,-7-2 10-15,-3 0 3 16,-8 0-1-16,-6 2-1 16,-8-2-4-16,-10 3-1 15,-7-7-1-15,-11 4 0 16,-3 3-2-16,3-7-2 0,8 1-2 16,-8-4-1-16,7 1-9 15,0-10-3-15,-13-3-36 16,16-4-14-16,12-2-62 15,13 0-24-15,15-7-21 16</inkml:trace>
  <inkml:trace contextRef="#ctx0" brushRef="#br0" timeOffset="13213.444">12153 8799 296 0,'-42'-6'110'0,"31"6"-86"0,1 6 16 0,3-3 0 16,0 4-7-16,0-1 3 15,3 0-3-15,0 0 2 16,4 1-19-16,0-1 4 0,4-3 1 16,3 0-7-16,0-3-3 15,4 0 0-15,-1-3 3 16,4-3-8-16,1 0-1 15,-5-4-3-15,-3 4 1 16,0 0 7-16,-3-1 5 16,-4 4 4-16,0 3 3 15,-7 3-8-15,-4 4-3 0,-3 2-4 16,0 0-2-16,0 1-1 16,0-1 0-16,3 1-5 15,0-1-1-15,4-3 1 16,0 1 0-16,4-4-2 15,3-3 2-15,0 0-37 16,3 0-16-16,4 0-50 16,4 0-20-16,3 6-60 15</inkml:trace>
  <inkml:trace contextRef="#ctx0" brushRef="#br0" timeOffset="13585.921">12506 8335 436 0,'-4'-6'165'0,"1"6"-129"0,-4 3 8 0,3 3-6 15,-3 1-14-15,-3 2-2 16,-1 4-6-16,1-1 0 15,-1 7-9-15,4 3-4 0,0 3 0 16,3 0 0-16,4 0 1 16,0 3-5-16,4 1-1 15,3-8 3-15,7-2 1 16,4-3 0-16,6-7 1 0,5-2-2 16,-1-7-1-16,4 0 1 15,-11-3 1-15,-4-1 1 16,-3 1 1-16,1 0-22 15,-5 0-8-15,1-3-36 16,-1-4-12-16,4 1-22 16,1-1-7-16,-1 1-48 15</inkml:trace>
  <inkml:trace contextRef="#ctx0" brushRef="#br0" timeOffset="13842">12802 8323 364 0,'4'-19'134'0,"-4"13"-104"0,0-1 23 0,0 7 3 16,0 0-8-16,0 0 1 16,0 7-10-16,0 2-1 15,-4 4-22-15,1 5 0 0,-4 11 0 16,0 8-6-16,0 13-3 16,3 7-2-16,1-4-1 15,3-3-2-15,3-6-2 16,4 0-2-16,4-9-1 15,-1-10-7-15,1-7-2 16,-4-5-28-16,0 3-12 16,-3-10-33-16,-4-3-11 15,0 0-90 1</inkml:trace>
  <inkml:trace contextRef="#ctx0" brushRef="#br0" timeOffset="14172.713">12386 9016 328 0,'-25'-4'123'0,"25"1"-95"0,4 0 16 0,-4 3 2 15,3-3-10 1,8-3-1-16,3-4 0 0,4-2 1 15,10-1-20-15,7 4 6 0,11-1 5 16,7 4-9-16,0 3-2 16,0-3-9-16,-4 6-3 15,-3 0-4-15,3-3-1 16,4-4 1-16,0 4 0 16,0-3-22-16,-3-3-8 15,-5-1-29-15,-9 7-13 16,-8-3-261-1,-24 15 162 1</inkml:trace>
  <inkml:trace contextRef="#ctx0" brushRef="#br0" timeOffset="14666.794">12548 9248 352 0,'-10'-16'132'0,"10"10"-103"0,7-1 16 15,0 4 2-15,10-3-11 16,5-7-1-16,2-5-2 16,8 5 1-16,0-3-18 15,3 7 2-15,-3 9 0 0,-7 0-6 16,-4 9 1-16,-7 1 3 15,-4 5 2-15,-10-2-5 16,-3 6-3-16,-1-7-3 0,1 1 0 16,-1-4-4-16,1 1-2 15,3-4-3-15,3 0-1 16,1 1 2-16,3-1 0 16,0 10 1-16,4 2 0 15,-1 4 0-15,1 6 2 16,-4 7-3-16,0-1 0 15,0 7 3-15,-4-6 1 16,-3-4 10-16,0-3 6 16,-7 1-10-16,-3-8-2 15,-4-2-5-15,-8-3-2 16,-6-4 1-16,-3 4-1 16,-8-6-5-16,0-1 1 15,-3-6-38-15,3 7-14 0,3-4-40 16,1-3-17-1,11-3-90-15</inkml:trace>
  <inkml:trace contextRef="#ctx0" brushRef="#br0" timeOffset="15643.323">5920 8407 260 0,'-18'-19'99'0,"14"19"-77"0,-6 0 15 0,6 0 3 0,4 0-16 16,0 0-3-16,4 0-1 16,6 7-1-16,5-4-10 15,6 6 6-15,10 7 2 0,12 3-1 16,3 3 3-16,17 6-6 16,22 10 0-16,17 2-4 15,4 11 2-15,25 2-6 16,10 19-1-16,0 25-2 15,21 13 1-15,-3 3 0 16,-8 18 3-16,5 4-5 16,-12-9-1-16,-20-13 2 0,-15-7 1 15,1-9-4-15,-1-12 1 16,-7-22-18-16,-7-26-8 16,-10-12-26-16,-4-15-10 15,-3-7-101 1</inkml:trace>
  <inkml:trace contextRef="#ctx0" brushRef="#br0" timeOffset="16125.93">5729 9931 260 0,'-10'-28'99'0,"10"28"-77"0,3 0 2 0,-3 0-2 16,0 0-1-16,0 0 2 15,0 6-4-15,0-3-1 16,0 7-10-16,4-4-3 0,6-6 1 16,11-6 3-16,22-10 5 15,24-12 9-15,21-16 6 16,46-28-9-16,28-22-4 15,50-19-7-15,35-31-4 16,24-7 0-16,29-12-1 16,14-16-2-16,-31 23-2 15,-12 18-10-15,-38 18-6 16,-39 20-63-16,-18 22-27 16,-27 21-48-1</inkml:trace>
  <inkml:trace contextRef="#ctx0" brushRef="#br0" timeOffset="16948.297">9204 11094 196 0,'21'-40'74'0,"-7"11"-58"0,7-14 14 0,-10 30 1 15,3-12-3-15,0 3 3 16,0 3 5-16,-3 3 4 16,0 4-21-16,-4 3 16 0,-4 9 8 15,-6 9-6-15,-8 10 1 16,-3 12-8-16,-7 13-2 15,-8 3-4-15,-2 3-1 16,-5 0-6-16,-2 16-2 16,-5 9-9-16,-3 7-4 15,-6-4-1-15,2-12 1 16,4 0-1-16,4-9 2 16,7-7-2-16,6-6-1 15,8-10-6-15,4-9-4 16,-1-6-23-16,7-7-11 15,4-5-26-15,4-7-8 16,-1-7-91 0,8-2-47-16,-1-13 106 0</inkml:trace>
  <inkml:trace contextRef="#ctx0" brushRef="#br0" timeOffset="17218.584">8908 10963 356 0,'-14'9'132'0,"14"1"-103"0,0 8 18 16,3-8 4-16,1 2-5 0,6 7 3 15,4 3-12-15,4 3-3 16,3 10-19-16,0 5 2 0,4 11 1 16,3 14-6-16,7 11-2 15,8-4-3-15,3-6 0 16,0-4-4-1,-1-8 0-15,-2-1-3 0,-4-3-3 16,-4-12-38-16,-3-10-15 16,-4-9-45-16,-4-7-18 15,5-5-65 1</inkml:trace>
  <inkml:trace contextRef="#ctx0" brushRef="#br0" timeOffset="17478.25">9835 11167 376 0,'-24'-10'140'0,"24"10"-109"0,0 3 27 15,0-3 3-15,3 3-20 16,8 1-4-16,3-1-19 15,7-3-6-15,4 0-8 16,0 0-3-16,3 0 2 0,0 0-9 16,0 3-1-16,0 0-67 15,1 3-30-15,-5 7-86 16</inkml:trace>
  <inkml:trace contextRef="#ctx0" brushRef="#br0" timeOffset="17657.69">9885 11637 392 0,'0'9'145'0,"7"-6"-112"0,11-6 14 0,-8 0-1 15,4-3-20-15,4-4-4 16,7 1-13-16,3-3-4 16,4-4-3-16,6 3-41 0,5-2-16 15,-1-1-81-15,4 0-32 16,0 1 32-1</inkml:trace>
  <inkml:trace contextRef="#ctx0" brushRef="#br0" timeOffset="18254.85">11021 10721 272 0,'7'-22'104'0,"3"13"-81"0,-10-7 23 0,0 10 3 16,0 0-4-16,0 3 0 15,0-1-7-15,0 4-3 16,0 10-20-16,0 2 2 0,-3 4 3 16,-1 9-5-16,-3 0 2 15,4 7-8-15,-4 2-3 16,0 4-1-16,3-1-1 0,4-2-2 16,-3-1 1-16,6-5 0 15,1-4 1 1,6-7 0-16,4-2 0 0,4-10-2 15,3-6 1-15,7-3 0 16,4-6 1-16,3-7-5 16,1 0 1-16,-5 1-5 15,-6-1-1-15,-7 7-48 16,-8-1-19-16,1 1-56 16,0 9-23-16,-8 6 8 15</inkml:trace>
  <inkml:trace contextRef="#ctx0" brushRef="#br0" timeOffset="18554.634">11352 10693 384 0,'4'-9'143'0,"10"-1"-112"0,-17 1 14 0,6 9-2 16,-3-3-10-16,4 3 3 15,-4 6-9-15,3 7-2 16,-6 5-14-16,3 11-4 0,-7 8-3 16,-1 13-2-16,-2 10-2 0,3 3 1 15,0-10 1-15,7 0-1 16,-4-9-1-16,8 0-2 16,-1-9 1-16,4-7-26 15,-3-3-9 1,-1-6-22-16,1-7-6 0,-1 1-23 15,-3-4-10-15,0-3-45 16</inkml:trace>
  <inkml:trace contextRef="#ctx0" brushRef="#br0" timeOffset="18870.12">11568 10684 344 0,'3'0'129'0,"1"3"-100"0,-4 3 11 0,0 0 0 15,-4 4-9-15,1 2 2 16,-4 4-10-16,-4 3-4 16,0 6-11-16,1 3-3 0,-1 0-1 15,4 7-2-15,4-4-2 16,3 1-2-16,0-14 1 15,7 1 1-15,3 0 0 16,4-7 0-16,4-2 0 16,0-4-3-16,-1-6 2 15,1 0-6-15,-4-3-3 0,0-3-45 16,-3-4-21 0,3 1-96-16</inkml:trace>
  <inkml:trace contextRef="#ctx0" brushRef="#br0" timeOffset="19154.517">11822 10709 336 0,'-4'-10'126'0,"4"4"-98"0,0 0 17 0,0 6 1 16,0 0-3-16,0 0 4 15,0 0-9-15,-3 6-3 16,-5 3-19-16,1 10-6 0,-3 10 1 15,-1 11-5-15,-3 17-1 16,0 9-5-16,0-7 0 16,3 1-2-16,4-7-2 15,4-6 5-15,3-6 1 16,0-10 0 0,3 4-2-16,1-10-28 0,-1-3-14 15,1-7-31-15,-4-2-14 16,0-1-91-1</inkml:trace>
  <inkml:trace contextRef="#ctx0" brushRef="#br0" timeOffset="19604.822">10904 11580 280 0,'-10'-3'107'0,"20"3"-83"0,-13 3 10 0,3-3 2 15,3 4-2-15,1-4 4 16,-1 0-1-16,1 0 1 16,3 0-20-16,4 0 3 0,3 0 2 15,3 0 1-15,12 0 1 16,20 0-6-16,14 0-1 16,12-4-4-16,-1 1 1 15,24 0-8-15,5 0-4 16,-5-3-2-16,-6-1 1 15,-11 4-1-15,-3 0-1 16,-11-3-2-16,-11 3 1 16,-13 0-37-16,-15 3-16 15,-14 3-22-15,-10 0-8 16,-8 3-93 0</inkml:trace>
  <inkml:trace contextRef="#ctx0" brushRef="#br0" timeOffset="20209.563">11218 11772 348 0,'-35'6'129'0,"32"-9"-100"0,-1 3 9 0,8 0-1 16,3-3-8-16,7-7 3 16,10 1-1-16,5-10 3 15,2 7-18-15,8-7 0 0,-4 3 0 16,8 3-6-16,3 10-1 16,0 3-1-16,-1 10 0 15,-2-1 2-15,-12 4 1 16,-6 2 6-16,-11 1 1 15,-10 3-5-15,-8 0-3 16,-6 3-5-16,-8 0-4 16,-3 0 0-16,-4-1-1 15,4-2 2-15,0 0 1 16,3-3-4-16,4-1 1 16,4-2-2-16,2 3-2 15,8-1 0-15,0 4 3 16,8 0 0-16,6 3 1 0,3 0 0 15,4 0 0-15,1 0 0 16,-1 0 0-16,0-3 0 16,-7-1 0-16,-7-2 6 15,-7 0 4-15,-7-1-1 16,-11 1 0-16,-3-3-3 16,-7-1-1-16,-4-2-3 15,-14-4-2-15,-10-3 1 16,-15 6-1-16,-6-9-9 15,13 7-2-15,4-14-36 0,7 7-14 16,8-9-31-16,2 6-10 16,11-3-88-1</inkml:trace>
  <inkml:trace contextRef="#ctx0" brushRef="#br0" timeOffset="21481.663">8061 10546 280 0,'14'-38'104'0,"-3"32"-81"0,3-7 20 0,-11 10 6 16,4 0-12-16,0 0-1 15,4 0-1-15,0-4 1 16,-1 14-20-16,1 5 8 0,-1 13 4 15,1 16 2-15,-4 9 4 16,-3-6-7-16,-4 82-2 16,-4 18-12-16,0 0-3 15,4-34-6-15,0 75-1 16,0 28-1-16,4-22 1 16,0-12-2-16,3-22-1 15,0-26 3-15,0-24 0 16,0-19-1-16,3-16-2 15,1-12 3-15,3-20 0 16,4-8-1-16,6-14-2 0,8-14-2 16,10-4 1-16,8-10 1 15,13-2 2-15,22-7-1 16,14-3-1-16,3-3 3 16,32-3 2-16,11-1-2 15,14 4 0-15,24 0-1 16,15 0 1-16,20 3-2 15,19 13 2-15,2 18-2 16,26 13 2-16,-11 9-2 16,14 4-1-16,32 3 1 0,-18-4-1 15,-45-12 0-15,-26-9 0 16,-20-4 0-16,-36-9 0 16,-32-3-3-16,-31 0 2 15,-25 0 1-15,-17-1 2 16,-15 1 1-16,-14-3 3 15,-7 0-3-15,-3-4-2 16,-4-2 0-16,-4-7-1 16,1-9-3-16,-1-4 2 15,1-18 1-15,-1-12 2 16,1-11-3-16,0-36 0 16,-4-23 1-16,-4-28 2 15,0-28-3-15,-6-19 0 16,-1 3-6-16,-6 22-3 15,-5 19 3-15,-2 16 2 0,-4 31 3 16,-1 22 1-16,1 25 1 16,0 12 0-16,3 14 0 15,4 5 0-15,3 7 0 16,1 5 0-16,3 1 0 16,0 10 0-16,-4-1 0 15,0 4 2-15,1 5 3 16,-5 4 2-16,-2 0-1 15,-4 3-1-15,-8 3 1 16,-10 0 1-16,-14 0-1 16,-17 1 1-16,-8-4-6 0,-10-4-1 15,-36-5 0-15,-10 0 2 16,-21-4-8-16,-25-6-1 16,-18 10 4-16,-17-1 1 15,-21 1 8-15,-11 9 4 16,-28 16-5-16,-4 6-3 15,7 9-4-15,-14 7-1 16,29 15 2-16,6 10 0 16,39-10-21-16,54-15-8 15,45-20-62-15,46-21-25 16,38-16-101 0</inkml:trace>
  <inkml:trace contextRef="#ctx0" brushRef="#br0" timeOffset="26436.084">19731 5526 240 0,'-4'-3'90'0,"1"3"-70"0,-1 0 13 16,1 0 1-16,-1 0 2 15,-3 0 3-15,0 0-4 16,0 0 1-16,0 0-20 0,-4 0 4 0,1 0 1 15,-1 3-3-15,1 3 2 16,-1 3-5-16,4 4-1 16,0 3-8-16,0 2-2 15,3 1-2-15,4-3-2 16,4-3 1-16,-1-4-1 16,8-6 2-16,3-3 3 15,0-6 2-15,4-4 3 16,0 1-3-16,-4-4-2 15,0-2 2-15,0-1 0 16,-4 0-3-16,-2-2-1 16,-5 5 1-16,-3-3 2 15,-3 1 3-15,-5 2 2 16,-2 4-3-16,-1-1-3 16,-3 7 0-16,-3 9-1 15,-1 7-2-15,0 6-2 0,1 3-2 16,3 12 1-16,3 1 1 15,0-1 0-15,8-6-3 16,3 1 2-16,3-7 1 16,4-7 2-16,4-5 1 15,3-7 3-15,4-6-1 16,3-7 2-16,4-8 0 16,-4-8 3-16,0-2-5 15,-3 0-1-15,-8 3 0 16,-6 0 0-16,-8 6-2 0,-6 6 1 15,-5-2-2-15,-2 9-1 16,-1 2 1-16,1 11-1 16,-1 5 0-16,0 13 2 15,4 0-3-15,4 4 0 16,-1-1-1-16,4-3-2 16,3-3 3-16,4-3 2 15,4-7 0-15,-1-6-1 16,1-2-10-16,0-8-4 15,-1-2-61-15,1 0-28 16,10 0-106 0</inkml:trace>
  <inkml:trace contextRef="#ctx0" brushRef="#br0" timeOffset="27108.533">17427 5488 276 0,'-17'-3'104'0,"10"0"-81"0,3 0 18 0,4 3 2 16,-4-3 1-16,1-1 3 15,3 4-6-15,-4-3 0 0,4 3-23 16,0 0 1-16,4 0 1 0,3 3 0 15,4 1 3-15,6-1-2 16,8-3-1-16,7 0-2 16,6 3-1-16,5-3-5 15,6-3-2-15,11 0-4 16,4-1-1-16,-1 1-3 16,-3 3 1-16,-7-3-2 15,-4 3 2-15,-10-3-2 16,-7 3 2-16,-4 0-2 15,-7 0 2-15,-6 0-4 16,-5 3 0-16,-3-3-21 16,-3 3-8-16,-4-3-34 0,0 3-11 15,0-3-23-15,0 4-8 16</inkml:trace>
  <inkml:trace contextRef="#ctx0" brushRef="#br0" timeOffset="27482.632">18334 4899 324 0,'3'-3'123'0,"-3"6"-95"0,0 3 9 16,0-3 0-16,0 6-6 16,0 13 2-16,0 4-10 15,0 14-3-15,0 29-12 16,0 7 12-16,-3 8 7 0,-4 10-10 16,-4 13-4-16,1-7-8 15,-1-9-4-15,4-3 0 16,0-16-1-16,3 0 0 15,4-15 2-15,0-14-10 16,4-8-4-16,-1-10-19 0,1-12-5 16,0-10-14-16,-1-6-6 15,-3-7-17-15,0-5-4 16,7-11-55 0</inkml:trace>
  <inkml:trace contextRef="#ctx0" brushRef="#br0" timeOffset="27754.986">18637 4754 356 0,'7'-18'132'16,"-3"15"-103"-16,-1-1 14 0,-3 4 1 0,0 10 1 15,0 5 6-15,0 20-11 16,0 9-4-16,-3 12-20 15,-1 38 1-15,-3 7 1 0,0 2-10 16,-3 13-2-16,-1 0-4 16,4-9 1-16,0-7-7 15,7-12-1-15,0-10-40 16,3-6-18-16,5-9-53 16,6-10-22-16,3-12-28 15</inkml:trace>
  <inkml:trace contextRef="#ctx0" brushRef="#br0" timeOffset="28913.802">28183 5466 304 0,'-17'-12'115'0,"10"5"-89"0,0 14 21 16,3-4 3-16,-3 0-18 15,0 0-6-15,-4 3-11 16,1 1-2-16,3 2-8 15,0 0 1-15,3-2 1 0,4-1-1 16,4 0-1-16,3-3 1 0,3-3 1 16,5-3-1-16,-1 0 1 15,0-3 2-15,-4-4 5 16,-3 1-2-16,0-4 3 16,-3 1-2-16,-4-1 0 15,-4 4-5-15,-3 0-3 16,-3 9-2-16,-1-4 0 15,-3 4-2-15,0 4 2 16,0 5-4-16,0 7 0 16,0-4-1-16,3 1-2 15,4 2 0-15,3-2 3 16,4 0 0-16,4-1 3 16,0-3 3-16,3-5 2 15,3 2 1-15,1-6 2 16,-1-6-1-16,4 2 2 0,-3-5-6 15,0 0-1-15,-4-4 0 16,-4 4 2-16,-3-1-3 16,-3 4-2-16,-4 0 0 15,0 3-1-15,-4 3-14 16,4 3-5-16,0 0-28 16,3 0-12-16,1 3-11 15,3 1-2-15,3-1-18 16,1 0-6-16,3 4-32 15</inkml:trace>
  <inkml:trace contextRef="#ctx0" brushRef="#br0" timeOffset="29286.008">28480 5385 376 0,'-25'-7'140'0,"18"4"-109"0,3 3 7 0,4 0-6 15,0 0-5-15,4 0 1 16,3 0 4-16,4 0 3 15,6 3-19-15,4 1 0 0,4 2 0 0,0-3-4 16,3 3-2-16,0-3-5 16,1 7-4-16,2-10 2 15,1 6 2-15,0-3-4 16,0-3-1-16,3 0-29 16,-3 0-10-16,-1-3-30 15,1-3-11-15,-4 6-85 16,-3-3-60-1,-7-4 96-15</inkml:trace>
  <inkml:trace contextRef="#ctx0" brushRef="#br0" timeOffset="29676.224">29312 4792 312 0,'0'-28'118'0,"4"18"-92"0,-1-2 15 0,-3 9 2 15,4 3-9-15,-1 3 1 16,1 6-7-16,-4-6-3 15,0 26-13-15,-7 11-1 0,0 7 2 16,-4 16-1-16,4 19 3 0,0-4 1 16,0 4 2-16,4-10-10 15,-1-6-2-15,1 6-4 16,-5-3-2-16,1-3 1 16,4-7 1-16,-1-6-1 15,1-9 2-15,-1-3-31 16,1-13-13-16,-1-6-34 15,1-6-14-15</inkml:trace>
  <inkml:trace contextRef="#ctx0" brushRef="#br0" timeOffset="29962.101">29700 4692 368 0,'4'-16'140'0,"-1"13"-109"0,1 3 16 0,-4 9-2 16,3 1-5-16,-3 12 0 16,-3 12-8-16,-4 7-5 15,-4 6-15-15,1 13-5 0,-1 15-1 16,1 6-3-16,3 1 0 15,-1-7-1-15,1-3-2 16,-3 0-26-16,-4 0-10 16,0 1-37-16,-4-8-14 0,-3 4-95 15</inkml:trace>
  <inkml:trace contextRef="#ctx0" brushRef="#br0" timeOffset="30906.74">24906 4146 260 0,'11'-19'96'0,"-4"16"-75"0,7-12 14 0,-7 15 1 16,0-4-6-16,0 1 2 15,0 3-1-15,0 0 1 16,-3 7-17-16,-4 11 6 0,-4 11 6 15,1 14-11-15,-4 1-1 16,0 0-5-16,-1 3 1 16,1 7-4-16,-3 8-2 15,3 20 6-15,0 6 5 16,0 6 3-16,-4 12 3 16,0 20-10-16,4-4-4 15,-3-3-5-15,3 22-3 16,0-3 1-16,0 3 1 15,3 19-3-15,-3-6 0 16,0 9 1-16,0 16 2 16,-4-1-1-16,-3 14 2 15,-3-7-4-15,-1 18-2 0,-3 7 4 16,-7 1 1-16,-1 11 0 16,-2-9 1-16,-1 19-4 15,0 0 0-15,0 4 1 16,1-1 2-16,-1 3-3 15,4-12 0-15,3 9 1 16,4-22 2-16,0 4-3 16,-1-11 0-16,1 30 1 15,4-17 0-15,3-31 0 16,-1-15 0-16,8-10-3 16,0-22 2-16,4-31-21 0,3-16-8 15,0-28-60-15,3-16-24 16</inkml:trace>
  <inkml:trace contextRef="#ctx0" brushRef="#br0" timeOffset="32366.26">17138 4896 244 0,'28'-10'90'0,"-10"13"-70"0,10 7 8 0,-14-1 0 16,14 0-8-16,11 13-2 16,11-3-4-16,6 9 1 15,4 7-8-15,7 6-4 0,18 9 0 16,17 3 0-16,0 1 3 15,18-1 8-15,21 3 3 16,4 1-6-16,24 2-4 16,4 10-2-16,18 6-1 15,13-2 2-15,11 5 3 16,8-12-2-16,13 3-2 16,0-3-2-16,26 6 0 15,-8-3-4-15,10-7 0 16,-10-5 3-16,4 2 1 0,-15-11-1 15,4 8 1-15,-28 0-4 16,-1 10 0-16,-20-3 1 16,-22 0 2-16,-10-10-3 15,-11-6 0-15,-24-3-54 16,-18-10-23-16,-21-5-71 16</inkml:trace>
  <inkml:trace contextRef="#ctx0" brushRef="#br0" timeOffset="33326.797">20553 8558 260 0,'17'-25'96'0,"-6"12"-75"0,10-6 6 0,-14 13-2 0,4-3-1 16,-1-4 5-16,1 4 7 16,-4-1 4-16,0 1-21 15,-3 3 7-15,-4-4 4 0,-4 4-3 16,-3 0 1-16,-7 3-2 16,0 3-1-16,-7 6-8 15,-4 10 0-15,-7 9-8 16,-10 18-3-16,-11 14-6 15,-3 6 0-15,-1 6 0 16,8 3 2-16,13 12-1 16,19 1-1-16,20-16 5 15,26-13 1-15,16-8 4 16,12-14 4-16,20-9-4 0,15-12 0 16,0-4-4-16,-7-9 1 15,-11-3-4-15,-11-3-2 16,-10 6-18-16,-11 0-6 15,-6-10-33-15,-5 1-14 16,-6-4-51-16,7 1-21 16,-4-4-15-1</inkml:trace>
  <inkml:trace contextRef="#ctx0" brushRef="#br0" timeOffset="33655.234">21809 8367 392 0,'3'-7'148'0,"-3"7"-115"0,0 0 8 16,0 0-4-16,0 3-7 0,0 4 4 15,0 11-3-15,0 11-1 16,4 21-17-16,-1 16 1 0,1 3 0 16,-1-3-5-16,1 15-3 15,-1-3-3-15,1 1-3 16,3-10 1-16,0-10 1 16,0-12-28-16,0-9-11 15,-3-7-35-15,-1-12-12 16,-3 0-108-1</inkml:trace>
  <inkml:trace contextRef="#ctx0" brushRef="#br0" timeOffset="33881.02">21435 8824 404 0,'14'10'151'0,"0"-7"-118"0,14 3 3 0,-10-6-9 0,17 0-8 16,18 0 3-16,7-3-10 16,4 0-2-16,-1 0-6 15,-3-4-3-15,0 4 0 0,0 0-21 16,-7 0-7-16,0 0-41 16,-4 0-17-16,-3 3-81 15</inkml:trace>
  <inkml:trace contextRef="#ctx0" brushRef="#br0" timeOffset="34270.324">22532 8341 356 0,'-28'-15'134'0,"21"9"-104"0,-4 2 12 0,4 4-2 16,3 4-7-16,-3 2 3 16,4 3-7-16,3 4-1 15,3 2-15-15,12-2-3 0,13-1 0 16,14-2-6-16,15 6 0 16,3-4 7-16,3 1 4 15,1 2 2-15,-5 7 1 16,-6 6-3-16,-10 16-1 0,-12 3-2 15,-13-3 0-15,-18 13-6 16,-7-4-2-16,-7 7-2 16,0-1-2-16,0 1-2 15,0-7 1-15,3-9-15 16,0 0-6-16,1-6-42 16,6-10-16-16,4-3-115 15,11-16-71 1,7-3 117-16</inkml:trace>
  <inkml:trace contextRef="#ctx0" brushRef="#br0" timeOffset="34737.062">24035 8755 356 0,'-11'0'134'0,"15"0"-104"0,10 10 12 16,-4-10-2-16,12 0-11 15,9 0 0-15,12 0-14 16,6-10-6-16,4 7-6 16,10-3-3-16,1-3 3 0,-4 2-9 0,-14 4-3 15,-14 3-70-15,-11 6-32 16,-18 7-52 0</inkml:trace>
  <inkml:trace contextRef="#ctx0" brushRef="#br0" timeOffset="34931.979">24162 9097 400 0,'17'13'148'0,"5"-13"-115"0,23-7 6 0,-23 1-6 16,13-6-17-16,14-7-2 15,15-3-10-15,-1 3-3 16,-3 6-1-16,0 1-42 0,-7-1-17 15,-3 7-80-15,6 3-73 16,4 3 74-16</inkml:trace>
  <inkml:trace contextRef="#ctx0" brushRef="#br0" timeOffset="35966.584">25315 8721 288 0,'-17'0'110'0,"10"0"-86"0,0 0 7 0,7 0-4 16,-4 0-6-16,4 0-1 15,0 0 3-15,0 0 0 16,0 0-12-16,0 0 15 0,0 0 8 15,0 0-1-15,0 0 3 16,0 0-7-16,0 0-3 0,0 0-8 16,0 0-1-16,0 0-4 15,0 3 0-15,4 0-7 16,-1-3-2-16,4 0-2 16,0 0 1-16,4 0 4 15,-4 0 4-15,0 0-4 16,0-3-2-16,0 3-5 15,0-3 0-15,0 0 0 16,0 3 2-16,4-3-3 16,3-1 0-16,4 1 1 15,6 0 2-15,4 0-3 0,1-3-2 16,-1-1 2-16,0 4 2 16,0 0-2-16,-3-3 0 15,0 3 1-15,-4 3 2 16,0 9-1-16,0 1-1 15,0 5 1-15,1 4-1 16,-1 3 0-16,0 0 2 16,-3-3 1-16,-4-3 1 15,-4-1 4-15,-6 1 5 16,-8-4-3-16,-6 1 0 16,-8-4-4-16,-10 1-1 15,-11-1-3-15,-3 1 1 16,-1-1-2-16,1 0 2 15,3 1-2-15,7-1-1 16,8 1 1-16,3-4-1 0,6 0 0 16,5 0 0-16,6-2-3 15,8-1 0-15,3 3-1 16,7 0 3-16,7 1 0 16,7 2 1-16,4 3 0 15,3 7 2-15,1 3-3 16,-1 6 0-16,0 4 1 15,-3-4 0-15,-4 0 0 16,-3-3 2-16,-7-3 1 16,-4 0 1-16,-7-3 0 15,-7 0 2-15,-7-3-1 16,-7-4 2-16,-4-3-4 0,-10 1-2 16,-11-4 0-16,-10-3 1 15,-11 0-1-15,3 1-1 16,1-4 1-16,6 3-1 15,8-3-9-15,7 0-2 16,10 0-32-16,11-3-11 16,7-4-48-16,14 1-18 15,18-7-84 1</inkml:trace>
  <inkml:trace contextRef="#ctx0" brushRef="#br0" timeOffset="36612.132">26363 8630 344 0,'-39'-13'129'0,"25"10"-100"0,0 3 13 16,3 3 2-16,4-3-12 15,0 4-1-15,0-1-6 16,0-3-4-16,7 0-11 16,0 0 5-16,0 0 4 0,7 0-1 0,7-3 1 15,8-1-1-15,13 1-2 16,7 3-2-16,4 7 1 15,3 2-2-15,-6 10 2 16,-8 0 1-16,-10 2 2 16,-8-2-4-16,-10 0 0 15,-14 0-4-15,-10 0-1 16,-11 0-5-16,-4-1-1 16,0-2-1-16,0 0-2 15,8-1-2-15,2-2 1 16,5-1 1-16,6 1 0 15,8 0-3-15,6-4 0 16,11 10-9-16,7 0-3 16,8 9 17-16,10 6 7 15,-4 1-3-15,0 9-3 0,-3-7-2 16,-4-2 1-16,-3 2 1 16,-8-5 3-16,-3-4 1 15,-6-3 1-15,-8-3-4 16,-11-3-3-16,-10-7 0 15,-18 1 1-15,-10-4-1 16,-8 1-1-16,-6-4-4 16,3-6-2-16,-4 0-35 15,4-3-15-15,0 0-46 16,11 3-21-16,7 3-86 16</inkml:trace>
  <inkml:trace contextRef="#ctx0" brushRef="#br0" timeOffset="37257.839">21862 9862 344 0,'-11'-6'129'0,"8"6"-100"0,-1-3 15 0,4 3 1 16,0 0-10-16,4 6 0 15,-1-6-3-15,4 0 0 16,7 0-17-16,4 0 4 0,7 0 2 15,10 0-5-15,11-3-1 16,10 0-7-16,4 0 0 16,7 3-7-16,-17 0-1 15,-1 0 2-15,-10 0-28 16,-8 0-9 0,-6 0-40-16,-4 0-18 0</inkml:trace>
  <inkml:trace contextRef="#ctx0" brushRef="#br0" timeOffset="37616.166">22468 9586 384 0,'-7'-6'143'0,"7"6"-112"0,0 9 19 0,0-2-2 16,0 2-9-16,4 4 2 15,3-1-12-15,7 1-5 16,7-1-14-16,7-6-2 0,15 4-1 16,10-10 1-16,7 0 2 15,-7 6 1-15,-4-3 1 16,-3 7-4-16,-7-1 0 16,-11 10-1-16,-10 3 3 15,-8 6-3-15,-10 7 1 16,-7 5-5-16,-4 4 0 15,-3 0-1-15,0 0 1 16,-3-3-4-16,2-10 0 16,1-3-8-16,0 1-2 15,0-7-29-15,0-4-14 0,0-2-30 16,0-3-9 0,-4 2-103-16</inkml:trace>
  <inkml:trace contextRef="#ctx0" brushRef="#br0" timeOffset="37903.055">21943 10408 388 0,'-4'0'145'0,"4"3"-112"0,7 3 8 0,-3-6-5 16,6 0-10-16,12-3 2 16,20-3-3-16,18-4 2 15,14 4-15-15,7 0 4 0,21-4 2 16,22 4-10-16,-11 0-2 16,7-4-9-16,7 1 0 15,0 0-70-15,3-4-28 16,8-9-99-1</inkml:trace>
  <inkml:trace contextRef="#ctx0" brushRef="#br0" timeOffset="38451.335">25312 9912 296 0,'-11'0'112'0,"8"0"-87"0,-1 0 20 0,4 0 1 15,0 0-13-15,0 10-2 16,4-10-1-16,3 6 4 16,3-6-19-16,8 0 7 0,7-6 2 15,3 6-8-15,4-3-4 16,-1-4-12-16,1 7-5 0,0 0-6 15,-4 0-1-15,0 0-56 16,-3 0-24-16,0 10-85 16</inkml:trace>
  <inkml:trace contextRef="#ctx0" brushRef="#br0" timeOffset="38837.5">25862 9718 428 0,'-25'3'159'0,"22"3"-124"0,-4 1 13 0,7-7-2 16,0 6-14-16,0 0 1 16,7 0-9-16,4 1-5 15,10-4-11-15,10 0-3 0,8 0-1 16,4-3 0-16,-1 3 0 15,0 4 2-15,-3-1 1 16,-7 3 1-16,-4 4 2 16,-7-4 1-16,-7 10 3 15,-10 9-5-15,-8 4-1 16,-6 5-2-16,-8 4-1 16,-3-3-8-16,0-1 0 15,0-9 3-15,-1 4 4 0,1-7-3 16,4-3-1-16,-1-3-20 15,4-1-9-15,0-8-25 16,3-1-9-16,1 1-21 16,-1-1-10-16,0-3-92 15</inkml:trace>
  <inkml:trace contextRef="#ctx0" brushRef="#br0" timeOffset="39138.588">25217 10367 376 0,'-25'9'140'0,"14"-2"-109"0,4 5 5 0,4-6-7 16,3 4-6-16,3-1 3 15,8 1 1-15,6-1 1 16,8-6-15-16,10-3 5 0,25 0 5 15,18-3-1-15,7 3-1 16,-1 0-7-16,8 0-4 16,3 3-8-16,-3-3-1 15,-11 7-3-15,-7-7-2 16,-7-7-41-16,-3 4-20 16,-11-3-40-16,-7 3-14 15,-11 3-49 1</inkml:trace>
  <inkml:trace contextRef="#ctx0" brushRef="#br0" timeOffset="40484.841">21809 11204 72 0,'28'-9'27'0,"-17"6"-21"0,6-4 47 0,-10 7 22 16,0-3-24-16,4 0-10 15,-1 0-6-15,1 0 0 16,0-3-19-16,-1-1 11 0,-3 4 3 16,0-3 7-16,0 0 4 15,0 2-5-15,-3-2 1 16,-1 3-6-16,-3-3 1 16,-3 3-3-16,-4-4 0 15,-4 7-5-15,-6 7-3 16,-4-1-3-16,-11 3 1 15,-7 4-4-15,-7 3-1 16,-3 5-8-16,-1 11-4 0,1 12-1 16,-4 15-1-16,0 13 0 15,4-3 0-15,10 0-3 16,11-3 0-16,10-3 2 16,22 0 0-16,17-13 7 15,10-13 6-15,26-15 3 16,17-12 3-16,4-7-8 15,3-9-1-15,0-4-5 16,-7 1-3-16,-14-1-5 16,-11 4-2-16,-6 0-39 15,-5 0-18-15,-2-4-42 16,-4 1-17-16,-8-13-69 16</inkml:trace>
  <inkml:trace contextRef="#ctx0" brushRef="#br0" timeOffset="40833.09">23068 8260 240 0,'14'-31'90'0,"-7"15"-70"0,0-3 17 0,-7 16 2 16</inkml:trace>
  <inkml:trace contextRef="#ctx0" brushRef="#br0" timeOffset="41009.878">23086 8194 508 0,'-14'16'57'15,"-7"9"-28"-15,-1 19 0 0,-9 15 1 16,-8 29 1-16,-14 9 2 15,-21 38-16-15,-14 31-5 16,-22 19-13-16,-20 25-4 16,-4 7 5-16,17-17 4 15,22-33-2-15,24-29 1 16,22-22-21-16,24-19-8 16,18-22-44-16,14-25-20 15,22-12-83 1</inkml:trace>
  <inkml:trace contextRef="#ctx0" brushRef="#br0" timeOffset="41778.689">23650 11141 296 0,'-39'7'112'0,"25"-1"-87"0,-10 0 11 16,13 1-2-16,0-4-4 16,4 0 4-16,4 0-3 15,3-3-1-15,0 3-17 0,7-3 10 16,4 0 6-16,3 0 2 0,7 0 2 16,11 0-10-16,6 0-3 15,8-3-4-15,7 0 3 16,21 0-11-16,14-4-2 15,4-2-4-15,-4 3-2 16,4-1 1-16,3 4 1 16,-3 0-3-1,-14 0 0-15,-11 0-10 16,-11 3-3-16,-14 0-24 0,-10 0-8 16,-11 3-14-16,-7 0-5 15,-10 0-19-15,-11 4-8 16,-14-1-54-1</inkml:trace>
  <inkml:trace contextRef="#ctx0" brushRef="#br0" timeOffset="42032.881">23686 11421 308 0,'-46'31'115'0,"35"-19"-89"0,4 7 14 16,3-9 1-16,4-1-6 15,8 7 4-15,2-7-1 16,8 1 0-16,10-4-20 16,7-6 5-16,8-3 1 0,10-4-4 15,14 1 1-15,10-3-10 0,-6 6-4 16,-11 3-4-16,-7 0-3 16,-8 3-37-16,-6 3-15 15,-3 3-42 1,-1 1-19-16,4-10-56 15</inkml:trace>
  <inkml:trace contextRef="#ctx0" brushRef="#br0" timeOffset="45923.376">24945 11132 296 0,'-7'-16'110'0,"3"16"-86"0,-3-9 20 0,4 9 2 16,3 0-13-16,0-3-4 16,3-3-6-16,4-4-3 15,4-2-10-15,10-4 2 0,7-3 4 16,8-3 5-16,2 0 2 16,5 7 1-16,-1 15 2 15,0 18 1-15,4 14 3 16,-3 8-5-16,-8 4-3 0,-10 13-4 15,-8 9-1 1,-10 6-3-16,-7-6 1 0,-10-1-2 16,-4-14 0-16,-4-1-7 15,-3-9-4-15,-4-10-4 16,-3-9-1-16,0 0 4 16,-4-10 3-16,7-2-3 15,0-7-1-15,4-3-2 16,4-10 0-16,3 1 2 15,7 0 2-15,10-4-3 16,8-3-2-16,10-2-1 16,3-1 0-16,5 9 3 15,2 1 0-15,-2 3-2 0,-5 3 2 16,-2-1-12-16,-1 4-7 16,0 0-36-16,-3 0-13 15,-1 0-16 1,1-3-5-1,-1 3-30-15,5 0-13 0,-5-3 0 16</inkml:trace>
  <inkml:trace contextRef="#ctx0" brushRef="#br0" timeOffset="46488.581">25989 11170 244 0,'28'-16'90'0,"-17"10"-70"0,3-7 28 16,-7 7 7-16,0 0-1 16,-3-4 3-16,-1 4-5 15,-3-3-2-15,-3 5-28 16,-1-2 3-16,-3-3 2 0,0 9-6 15,-4-3 0-15,1-1-8 16,-4 1 0-16,0 0-4 0,-4 3 0 16,-3 6-1-16,-4 1 0 15,-3 12-4-15,-4 9-1 16,-3 3-1-16,-4 4 1 16,0 5-2-16,4 20 2 15,3 3-4-15,11-4 0 16,7-2 1-16,14-7 0 15,7-3 0-15,11-6 0 16,3-4 2-16,4-2 3 16,6-10-2-16,8-9 0 15,7-7 1-15,28-22 2 32,-14-2 1-32,-14-7 3 15,-11-6-3-15,-14-1-2 0,-17-5-2 16,-15 6 0-16,-17-1-2 15,-11 7-1-15,-3 10 1 16,0 6-1-16,3 12-9 16,4-3-2-16,6 10-29 15,5-4-12-15,6 0-26 16,4-2-9-16,3-1-112 16</inkml:trace>
  <inkml:trace contextRef="#ctx0" brushRef="#br0" timeOffset="47678.287">26127 10793 260 0,'-4'-15'99'0,"4"15"-77"0,-10-16 11 0,6 16 2 16,-10-6-10-16,3 3-2 15,-17-4-5-15,-18 1 1 16,-3-3-10-16,-4 6 6 0,11-4 2 16,6 7-1-16,-24-9 1 15,-28 6-3-15,4-7-1 0,-1 1-3 16,14 3 1-16,15-1 0 15,-46-2 1-15,-43 0-6 16,-17 2-4-16,-4 1-1 16,-11 0-1-16,-9-1 0 15,-12 4 2-15,-14 0 1 16,-13 6 3-16,-5 7-1 16,-6 5 2-16,-4 7-2 15,-7 3 2-15,4 10-4 16,-1 3-2-16,8 12 0 15,10 6-1-15,7 7 0 16,22-7 2-16,-1-2-3 16,15-1 0-16,20-3-1 15,19-3 0-15,13 10 2 16,25 8 0-16,25 4-3 0,28 0 2 16,32 0 3-16,25 7 1 15,20 11-1-15,33 7-2 16,38-6 1-16,39 19 1 15,46-16-1-15,11-7-1 16,41 1 1-16,37-6 1 16,20-14-3-16,39-2-2 15,39-19 6-15,39-16 5 16,20-3-4-16,22-15-2 16,15-10-1-16,6-19 1 15,3-19-1-15,1-15 2 16,-7-16-4-16,-8 6 0 15,-27-3 1-15,-50-15 0 16,-25-16-3-16,-59-1 2 16,-43 1-4-16,-60 3 1 15,-60-16 6-15,-67 7 6 0,-81 12-4 16,-64 6 0-16,-81 1-4 16,-84-4-1-16,-64 10 1 15,-53 2 0-15,-17 10-22 16,-1 13-10-1,18 6-26-15,14 10-9 0,57 15-109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22:01.60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12411 3751 252 0,'3'-19'96'0,"-3"16"-75"0,0-6 12 0,0 9 0 0,0 0-3 15,0 0 4-15,0 0-9 16,0 0-3-16,0 0-13 15,0 0 6-15,0 0 2 0,0 3-3 16,0 3 0-16,0 4-2 16,4 2 0-16,-1 7-2 15,1 6 1-15,-1 3-4 16,1 7-2-16,-4 2-2 16,0 17-3-16,0 15 7 15,0 12 5-15,0 7 0 16,0-3 1-16,0 12-1 15,0 13 0-15,3-1-4 16,1 1-3-16,-1 15 2 0,1-21 2 16,-4-16-4-16,4 43-1 15,-1-30-2-15,1 43 1 16,3 50-2-16,-4-43-1 16,1-35 3-16,-4 50 0 15,0-37-1-15,-7 49-2 16,0-33 3-16,-8 62 0 15,5-51-1-15,-8 73-2 16,4-60 1-16,-3 73 1 16,2-60-3-16,-2 59 0 15,6-59-1-15,1 63 0 16,-1-64 4-16,0 61 1 0,4-70 1 16,-3 42 0-16,3-61-5 15,0 42-1-15,0 40 1 16,0-60 0-16,0-43-28 15,-1-35-10-15,1-25-82 16,0-21-36-16,-7-20-12 16</inkml:trace>
  <inkml:trace contextRef="#ctx0" brushRef="#br0" timeOffset="1262.016">15109 3983 280 0,'4'-9'107'0,"-8"9"-83"0,1-7 10 0,-1 7 2 16,-3-3-9-16,-3 0 1 16,-1 0-6-16,-3-3-2 15,-4-1-11-15,-3 1-3 0,-3-3 0 16,-5-1-1-16,1 4 0 16,-4 0-1-16,-3 3 0 15,-7 6 2-15,-11 3 1 16,-11 10 3-16,-6-1 1 15,-1 14-3-15,1-1 0 16,-8 22 1-16,-10 16 2 16,0 12 3-16,7-2 4 15,10 5-1-15,15 16 1 16,20 7-3-16,29-10-1 16,43 0-4-16,27-6-1 15,36-10-3-15,31-9-1 16,4-22-3-16,22-19 1 0,-5-15 0 15,-6-16 3-15,3-16 1 16,-3-9 3-16,-22-7-3 16,-13-18-2-16,-19-16 0 15,-17-9-1-15,-21-7 0 16,-24-22 0-16,-26-9-2 16,-35-3 1-16,-35 9-2 15,-17 19-1-15,-19 22-2 16,-17 19 1-16,7 16-4 15,15 12 1-15,20 6-40 16,22 7-16-16,17 2-66 16,21 4-27-16,18 3-21 15</inkml:trace>
  <inkml:trace contextRef="#ctx0" brushRef="#br0" timeOffset="2686.227">10693 5313 256 0,'-7'-10'96'0,"3"10"-75"0,1 0 32 0,3 0 8 16,0 0-16-16,0 0-6 16,0 0-9-16,0 0-5 15,3 10-13-15,4-4 3 0,4 0 5 16,6 0 0-16,5-2 3 16,2-1-4-16,1-3 0 15,-7 0-4-15,10-3-1 0,-3-1-4 16,6-2-1-16,-3 3-5 15,1 0-1 1,6-3-1-16,-10-4 1 0,-4 10 0 16,-4-3 1-16,-6-3-7 15,0 6-2-15,-4-3-31 16,0-4-12-16,0 4-24 16,0-3-7-16</inkml:trace>
  <inkml:trace contextRef="#ctx0" brushRef="#br0" timeOffset="3331.749">11151 5015 308 0,'-14'0'115'0,"7"0"-89"0,0 0 14 0,4 0 1 0,-1 0-12 16,4-7-2-16,0 4-4 16,7-3 0-16,4 0-13 15,3-4 8-15,7 1 2 0,4 0-2 16,3 2 2-16,0 7-5 16,4 7-1-16,0 8-2 15,-4 10 2-15,-7 13-1 16,-3 15 2-16,-8 7 3 15,-3-4 1-15,-7-2-4 16,-3-7 1-16,-8-4-5 16,-3-5-1-16,-4-7-4 15,1-2-1-15,-4-7-3 16,-4-7 1-16,0-5-2 16,4-4 2-16,0-3-2 0,3-6-1 15,4 0-4 1,7-3 0-16,7-4 0 0,7 1 2 15,7-4 1-15,4 4 1 16,3-1-3-16,0 10 0 16,-3 0-1-16,-1 0 3 15,1 10 0-15,-7-4 3 16,-1 0-3-16,1 1-2 16,3 2-34-16,0-3-12 15,0 1-36-15,0-4-13 16,0 0-96-1</inkml:trace>
  <inkml:trace contextRef="#ctx0" brushRef="#br0" timeOffset="3872.314">11599 5469 332 0,'-3'-3'126'0,"-1"0"-98"0,1 3 28 15,3 0 6-15,-4-3-13 16,1 0-2-16,3-7-6 0,0 1-2 16,0 0-21-16,0-1-6 0,3-2-1 15,1-7-5-15,3-6 2 16,3-7-5-16,5-5-2 15,2-1 2-15,1 1 0 16,3 2-4-16,0 7 1 16,-3 6 0-16,-4 3 0 15,0 10 0-15,-3 2 0 16,-1 10 2-16,-3 7 1 16,-3 6-1-16,-1 2-2 15,1 4 1-15,-1 3-1 16,1-3-3-16,3 0 2 15,0-3 1-15,4 0 0 16,-1-3 0-16,1-4 0 0,-1-2 0 16,4-4 2-16,1 0-1 15,-1-3-1-15,0 4-2 16,-4-1 1-16,1 0 1 16,-4 3 2-16,0 4-1 15,-3 0-1-15,-1-1-2 16,-3 1 1-16,0-4-30 15,4 0-14-15,-4 1-41 16,3-7-18-16,4 6-84 16</inkml:trace>
  <inkml:trace contextRef="#ctx0" brushRef="#br0" timeOffset="4398.173">10777 5814 300 0,'-28'-3'112'0,"28"3"-87"0,-21-6 22 16,17 6 5-16,-6 0-15 16,-4 0-1-16,0 0-6 15,3 0-1-15,0 0-16 16,4 6-1-16,4-3 1 0,3-3 2 15,3 7 0-15,12-4 4 16,2 3 0-16,1-3-4 16,21-3-1-16,21 0-2 15,17 0 2-15,26 0 2 16,6 0 2-16,11 0-8 16,17 6-3-16,-10-3-2 15,-14 4 1-15,-10-1 1 16,-15 0 1-16,-11 1-4 15,-17-1-1-15,-10 0 1 0,-15-3 0 16,-10 0-11-16,-11-6-5 16,-7-3-67-16,-7-3-30 15,0 2-116 1</inkml:trace>
  <inkml:trace contextRef="#ctx0" brushRef="#br0" timeOffset="5735.442">11017 6698 268 0,'7'-37'101'0,"-3"27"-78"0,-1 4 13 0,-3 6 2 15,0 6 0-15,0 7 4 16,0 6-12-16,0 0-3 16,0 9-16-16,-3 6 0 0,-1 1 2 15,-3 2-3-15,-3 4 0 16,-1 6-4-16,1 0-1 15,-1 7 1-15,4-4 3 16,0-10-2-16,7-2-2 16,3-7 0-16,4-5-1 15,0-14 2-15,8 4 1 16,2-13-1-16,4-3-1 16,4 0-3-16,0 0-2 15,-1-10 1-15,-2 7 1 16,-5-3-32-16,-3 3-14 0,-3-3-29 15,-4 6-12-15,0-3-75 16</inkml:trace>
  <inkml:trace contextRef="#ctx0" brushRef="#br0" timeOffset="6036.692">11285 6664 344 0,'-7'-16'129'0,"4"13"-100"0,-1-3 11 0,4 6-2 15,0 0-8-15,-3 6 2 16,-1 10-5-16,4 12-2 16,0 10-13-16,-3 6 1 0,-1 9 1 15,1 28-10-15,-4 10-4 16,0 0 0-16,-1 0 1 15,5 13-2-15,3-4 0 16,0-9 1-16,3-13 2 16,1-15-14-16,3-10-5 15,4-15-35-15,-1-10-14 16,4-9-114 0</inkml:trace>
  <inkml:trace contextRef="#ctx0" brushRef="#br0" timeOffset="6591.452">11472 7567 360 0,'-3'-3'134'0,"-1"0"-104"0,1 0 12 0,-1-1-4 16,1-2-10-16,3-3 0 15,0-1-11-15,0-8-3 16,3-1-8-16,1 0 0 0,3-6 4 16,0-7-4-16,7-2-1 15,4-10 6-15,-1 3 3 16,4-6-7-16,1 10-2 15,-5 2-1-15,1 10 0 16,-4 13-2-16,0 8-2 16,-3 14 3-16,-1 6 0 15,-3 9-1-15,0-3 1 16,0-1-4-16,-3 8 0 16,3-7 1-16,0-4 0 15,0-2 0-15,4-3 0 16,3-4 0-16,3-9 0 0,1 0-3 15,3 0 2 1,-3 0 3-16,0 0 1 0,-1 10-4 16,-6-1-1-16,-4 10 3 15,-4 9 1-15,1 6 0 16,-4 7-2-16,0 0-2 16,0-3 1-16,3-10-43 15,8-9-20-15,3-10-30 16,7-15-12-16,11-4-50 15</inkml:trace>
  <inkml:trace contextRef="#ctx0" brushRef="#br0" timeOffset="6954.998">12188 7012 304 0,'-28'-6'112'0,"18"6"-87"0,-1 0 22 0,11 0 3 0,0 0-12 16,0 0-2-16,0 0-1 15,4 0 3-15,6 0-21 16,8 0 6-16,3 3 4 0,7 0-9 16,0 0-2-16,1 0-7 15,2-3-1-15,-2 0-5 16,-1 0-2-16,-3 0-18 16,-4 0-9-16,-4 3-55 15,-3 1-24-15,1 8-83 16</inkml:trace>
  <inkml:trace contextRef="#ctx0" brushRef="#br0" timeOffset="7166.981">12224 7326 348 0,'-39'6'129'0,"39"-3"-100"0,0 0 26 0,3-3 6 15,8 0-11-15,7 0 0 16,10 0-17-16,4-6-8 15,6-4-14-15,5-2-7 0,6-1-3 16,4 1-1-16,-3-1 0 16,-12 4-40-16,15-4-18 15,-7 10-30-15,-4-3-10 16,4-4-69 0</inkml:trace>
  <inkml:trace contextRef="#ctx0" brushRef="#br0" timeOffset="7553.675">13025 7072 336 0,'-29'6'126'0,"15"0"-98"0,4-3 14 0,3 4 2 15,7-7-16-15,0 0-4 16,7 0 4-16,7-7 4 15,14-2-17-15,14 3 7 0,4-4 5 16,0 4-6-16,-4 0 0 16,-3 2-10-16,-4 1-4 15,1 0-7-15,-5 0 0 16,5-3-66-16,-1 0-28 16,7 2-112-1</inkml:trace>
  <inkml:trace contextRef="#ctx0" brushRef="#br0" timeOffset="8228.86">14090 6617 340 0,'18'-57'129'0,"-11"39"-100"0,-4-4 13 16,-6 15 0-16,-4 1-11 15,-8 0-1-15,-9 3-5 16,-4 3-4-16,-4 6-11 0,0 3-2 16,0 4 2-16,1 3-2 0,-1 2 3 15,0 4-4-15,-3 0-2 16,3 10-7-16,4-1-1 16,3 0 1-16,4 1 3 15,7-4-2-15,10 0 0 16,8-3 1-16,6 0 0 15,8-6-3-15,3 6 2 16,4-3-1-16,7 0 0 16,10 0 2-16,0 10 2 15,4 5-3-15,0 10 0 16,0-3 3-16,-7 6 1 16,-8-3 10-16,-6-9 3 15,-7 3 4-15,-11-7 0 16,-7-2 2-16,-11-4 1 15,-10-3-6-15,-7-3 0 16,-11 0-6-16,0-3-1 16,0-4-6-16,1-5-3 0,2-7 0 15,5-3-1-15,2-3-3 16,5-7 2-16,13-5 1 16,8-11 0-16,10-5-3 15,7-10 0-15,14-12-1 16,11-13 3-16,10-6 2 15,8 3 2-15,-1 0-4 16,-3-16 1-16,-4 4 0 16,-6-1 0-16,-12 10 0 15,-9 13 0-15,-12 5 2 16,-10 17 1-16,-10 12-6 0,-8 3 0 16,-10 6-15-1,-4 7-3-15,-3 2-24 0,-1 4-12 16,5-3-16-16,3 6-7 15,6 9-106 1</inkml:trace>
  <inkml:trace contextRef="#ctx0" brushRef="#br0" timeOffset="9023.367">10732 8003 220 0,'10'-13'82'0,"-3"7"-64"0,0 6 18 0,-7 0 4 0,0 0 3 16,0 0 6-16,0 0-6 15,0 0-2-15,-3 6-23 16,-1-3 5-16,-3 7 1 0,0 5-1 16,4-2 0-16,-1 0 1 15,4-4 2-15,7 0-3 16,7-2-2-16,7-7-3 15,11-3 1-15,7-7-1 16,17-6 0-16,22-2-7 16,17-1-2-16,7 0-3 15,22 3-1-15,10 1-3 16,-11 2 1-16,-3-3-4 0,-7 4 0 16,-10 2 3-1,-19 4 1-15,-20 3-1 0,-18-3-2 16,-22 6 5-16,-13 6 1 15,-11-3-24-15,-11 3-13 16,-3-2-48-16,-3-1-20 16,-1 0-43-16,4 6-18 15,-4 10 15 1</inkml:trace>
  <inkml:trace contextRef="#ctx0" brushRef="#br0" timeOffset="9414.97">11144 8370 304 0,'11'-13'115'0,"-4"7"-89"0,0-7 25 15,-4 10 6-15,5 0-9 16,-1-3 1-16,0 3-10 15,-4 0-1-15,1 3-22 16,-4 3 0-16,-7 6 0 0,-4 4-6 16,-7 5-1-16,1 7-5 15,-1 4-3-15,4 2 0 16,3-6-1-16,4-3 0 0,7 3 2 16,7 3-6-16,4-12 1 15,0 0 1-15,17-10 1 16,-7 0 1-16,11-9 2 15,7-3 1-15,-8-4 1 16,1 1-7-16,-7 0 0 16,-8-4-41-16,-2 4-18 15,-1-1-19-15,0-2-8 16,3 2-77 0</inkml:trace>
  <inkml:trace contextRef="#ctx0" brushRef="#br0" timeOffset="9655.085">11525 8263 364 0,'-21'-3'137'0,"18"3"-106"0,-1 3 28 0,4-3 30 16,-3 9-27-16,3 10-20 16,-4 3-14-16,0 13-17 15,-3 15-5-15,0 22 0 0,0-3-3 16,0 0 0-16,4-3-1 15,-1 0-2-15,4-13-2 16,4 3 1-16,3-15-28 16,3-3-13-16,8-10-51 15,7-9-21-15,6-10-70 16</inkml:trace>
  <inkml:trace contextRef="#ctx0" brushRef="#br0" timeOffset="10374.064">13384 7805 284 0,'-7'3'107'0,"4"1"-83"0,-1 2 13 0,4-6 1 16,-3 6 2-16,-1-3 3 16,4 4-1-16,0-1-2 15,0 0-21-15,4-3 4 0,3 7 4 16,3-10 0-16,8 0 2 15,14 0-8-15,14-10 0 16,10 7-8-16,4-6 0 16,4-1-8-16,6 1-1 15,8-1-2-15,6 4-2 16,-6 0 1-16,-7 0 1 0,-8 2-3 16,-6 4 0-16,-5 0 3 15,-6 0 1-15,-10 4-19 16,-12-1-7-16,-10 3-39 15,-10 3-17-15,-8 1-36 16,-6 9-14-16,-15 3-25 16</inkml:trace>
  <inkml:trace contextRef="#ctx0" brushRef="#br0" timeOffset="10855.249">13529 8156 260 0,'0'-9'96'0,"4"0"-75"0,3-1 17 0,-4 10 3 16,1-9 4-16,3 6 6 16,0-4-4-16,0 1-2 0,0 3-24 15,-4 6 7-15,1 3 5 0,-4 13-6 16,-7 0-1-16,-4 9-15 16,1-3-4-16,-4 4-3 15,3-4 0-15,0 0-2 16,4-3-2-16,4-3 1 15,3-4 1-15,7 1-1 16,4-7 2 0,6 1-2-16,4-10-1 0,4 6 1 15,0-6 1-15,-1 0-1 16,-2-6 2-16,-5 6-2 16,-3-3 2-16,-3 3-29 15,-1-4-9-15,-2 4-29 16,-1 0-10-16,0 0-29 0,0 4-11 15,-4-1-28 1</inkml:trace>
  <inkml:trace contextRef="#ctx0" brushRef="#br0" timeOffset="11154.998">13776 8163 296 0,'0'-10'110'0,"0"4"-86"0,0 6 24 0,0 0 7 16,0 0-9-16,0 0-2 16,0 0-6-16,0 9 1 15,0 4-21-15,0 3 7 0,0 6 5 0,0 3-10 16,0 6-3 0,-4 7-6-16,1 9 0 0,-1 9-4 15,1-9-2-15,-1-9-2 16,4 6 0-16,0 12-4 15,0-9 0-15,4-9-21 16,3-7-8-16,0-6-23 16,0-9-8-16,0-7-45 15,4 1-20-15,-4-10-30 16</inkml:trace>
  <inkml:trace contextRef="#ctx0" brushRef="#br0" timeOffset="12326.395">11095 10295 212 0,'3'-3'79'0,"-3"3"-61"0,0-3 4 0,0 3-4 0,0 0-5 16,0 0 0-16,0 0 8 15,0 0 4-15,-3 0-13 16,-1 0 4-16,1 0 4 0,-1 0 4 15,4 0 3-15,0 0-3 16,0 0-1-16,0 0-1 16,-3 0-2-16,-1 0-2 15,4-7 1-15,0 1-4 16,4-6 1-16,-1-1 0 16,8-18-1-16,-1 12 1 15,12-31 0-15,6-16-4 16,0 9 0-16,-3 4-7 15,-1 0-1-15,-2 12-4 16,-5 3-1-16,-3 7 1 0,-3 6 2 16,3 19 8-1,-10 6-6-15,-1 6 1 16,-3 3-3-16,0 7-2 16,0-3 1-16,0 8-1 15,0-2 0-15,4-3 0 16,-1 0-3-16,1-4 2 15,-1 1 1-15,4-7 0 16,4-6 0-16,3-6 0 16,0-4 0-16,4-2 0 15,3-10 0-15,4 0 0 16,-1 0 0-16,-3 9 0 16,1 4 0-16,-5 3 0 15,-3 15 2-15,-3 1 3 0,-4 18-2 16,0 9-2-16,0 4 0 15,0 9-1-15,4-6 0 16,-1-3 0-16,-3-7 0 16,0-2 0-16,1-4 0 15,-5 0 2-15,1-6-23 16,-4-6-8-16,3-4-28 16,1-2-11-16,3-4-15 15,0-6-6-15,7-3-59 16</inkml:trace>
  <inkml:trace contextRef="#ctx0" brushRef="#br0" timeOffset="12748.744">11963 9815 260 0,'-14'0'99'0,"10"0"-77"0,-3 10 18 0,3-10 2 0,4 0-7 16,0 0 2-16,-3 9-1 15,3-3 2-15,3-3-21 16,1 0 8-16,3-3 5 0,4 0-3 16,6-3 1-16,12 0-9 15,6-3-4-15,4 3-6 16,3-3-4-16,0 6 0 16,1 0 1-16,-8 0-3 15,-7 6-2-15,-3-3 0 16,-4 3-1-16,-3 0-38 15,-4 1-16-15,-4-1-37 16,-3 0-16-16,0 7-61 16</inkml:trace>
  <inkml:trace contextRef="#ctx0" brushRef="#br0" timeOffset="12978.069">11970 10157 376 0,'-21'9'143'0,"17"-2"-112"0,4 2 8 0,0-9-4 16,7 0 1-16,7 0 8 16,7-9-11-16,11 2-4 15,10-5-17-15,8-1-3 0,-4-2 1 16,-4 2-6-16,-7 4 0 16,-3 2-4-16,-7 4-3 15,-1 0-34-15,-2 3-15 16,2 0-24-16,1-6-10 15,10 6-89-15</inkml:trace>
  <inkml:trace contextRef="#ctx0" brushRef="#br0" timeOffset="13307.373">12689 9897 340 0,'0'-7'126'0,"0"4"-98"0,4 0 23 0,-4 3 5 16,0 0-6-16,3 0 3 15,5 0-13-15,-1 3-4 16,7 0-20-16,0 1-6 0,3-1-2 15,5 0-4-15,2-3-3 16,1-3-3-16,0 0 1 16,-1-4-8-16,5 4-2 15,-1 0-43-15,-3-3-19 16,-4 3-24-16,-4-1-8 16</inkml:trace>
  <inkml:trace contextRef="#ctx0" brushRef="#br0" timeOffset="13842.396">13109 9680 268 0,'-7'-9'101'0,"7"-1"-78"0,0 1 17 16,0 3 5-16,0-7-4 15,0-2 2-15,4-4-3 16,-1-6-3-16,4 6-20 0,0-3 5 0,4 3 5 16,0 0-2-16,3 4 0 15,3 2-5-15,4 1-2 16,4 2-6-16,0 4-2 16,3 3 2-16,0 6 3 15,8 16-2-15,2 12 0 16,5 13-1-16,-1 6 0 15,-3 3 0-15,-7 1 0 16,-8 12-2-16,-13-1-1 16,-11 4-5-16,-11-9-1 15,-10 0 1-15,-7-13 2 16,-4 0-5-16,-7-10-1 16,1-5 0-16,-5-4 0 15,4-3 0-15,4-13 2 16,7-5-3-16,7-7-2 15,7-7-1-15,10-5 3 16,8-4-2-16,6-6-1 0,8-3 3 16,7 6 0-16,-1 10 1 15,4 6 0-15,4 6 0 16,3 6 0-16,-3 1-3 16,0 2 2-16,-4-5-30 15,-3 2-14-15,-4 0-39 16,-3-9-15-16,-4-3-112 15</inkml:trace>
  <inkml:trace contextRef="#ctx0" brushRef="#br0" timeOffset="15012.518">10530 9517 252 0,'4'-31'93'0,"-1"22"-72"0,8-7 27 0,-7 10 7 16,3-1-5-16,3 4 3 15,4 6-4-15,0 10 0 16,1 21-27-16,-5 16 0 0,-6 13 2 16,-8 19 0-16,-3 31 3 15,-3 3-6-15,-5 3-3 16,1 9-6-1,4-2 0-15,3-17-7 0,3-14-1 16,8-14 0-16,3-3 0 16,3-12-2-16,8-9 1 15,3-17-2-15,7-5-1 16,4-16 3-16,3-10 0 16,4-9 1-16,0-6 0 15,3-3-5-15,8-4 1 16,20-3 2-16,18-3 1 15,8 7-1-15,27-7 1 16,32-3-2-16,22-3-1 16,24-13 1-16,25 7 1 15,-1-3-1-15,19 2-1 0,-18 10 1 16,-4 7 1-16,-14 12-1 16,-32 6 2-16,-13 6-4 15,-15 0 0-15,-21 1 1 16,-14-4 0-16,-7-3 0 15,-25-3 2-15,-21 0-3 16,-14 0 0-16,-11-3 1 16,-11-3 2-16,-2 3-1 15,-8-7 2-15,0-5-2 16,-4-1-1-16,-2-6 1 16,2-6 1-16,-3-7-1 0,0-5-1 15,-3-7 1-15,-1-7 1 16,-3-18-3-16,-7-22 0 15,-3 0 1-15,-4-6 2 16,-4-13-1-16,-7-13-1 16,0 13 1-16,4 10-1 15,0-7-3-15,4 13 0 16,-1 9 2-16,-3 19 2 16,-4 22-2-16,-3 16-2 15,-7 15 2-15,-4 22 0 16,3 7 1-16,8 3 0 15,4 3 0-15,2-1 2 16,1-2-3-16,-7 0 0 16,-14-4 3-16,-18 4 3 0,-25-7-2 15,-14-2-2 1,-35 2 4-16,-28 4 4 0,-32 2-14 16,-14 7-3-16,-25-6 3 15,0 3 2-15,-21 6-4 16,4-3-3-16,-26 15-14 15,1 13-5-15,7 19-16 16,25-3-6-16,28-9-37 16,66-20-16-16</inkml:trace>
  <inkml:trace contextRef="#ctx0" brushRef="#br0" timeOffset="17188.908">1108 6451 292 0,'0'0'110'0,"0"0"-86"0,0 0 13 16,0 0 2-16,0 0-6 16,0 0 3-16,0 0 0 15,3 0 2-15,1 15-21 16,-1 14 6-16,1 30 4 0,-4 16 0 16,0 16 4-16,0 35-11 0,7 6-4 15,-7-35-5 1,7 38 0-16,-4-32-4 0,8 16 1 15,-4-25-3-15,7 29 2 16,-3-29-4-16,-1 9 0 16,5-21-1-16,-1-1 1 15,-4-18-4-15,8-7 0 16,-1-6 1-16,1-6 2 16,-4-12-1-16,0-4-1 15,0-3 1-15,11-12-1 16,-4-4 0-16,22-9 2 15,-15 0-3-15,25-9-2 16,-7 2 2-16,14-12 2 16,-7 7 2-16,24-10 1 15,-10 3-5-15,35-9 1 16,33-10 0-16,13 1 2 0,3 2-1 16,12 4 2-16,17-1-2 15,-43 10 2-15,-27 7-2 16,69-4 2-16,72-6-2 15,-61 9 2-15,-45 1-2 16,88-4-1-16,116-13 1 16,-53-2 1-16,-13 6-3 15,-26-4 0-15,-27 7-1 16,-12 0 0-16,-34 13 2 16,-18 8 2-16,-22 8-1 15,-10-1-1-15,-17 6-2 16,-57 1 1-16,-11-4 1 0,0 3 0 15,29 4 2-15,-25-1 1 16,-7 1-1-16,-11-1-2 16,-7-2 1-16,-7-1-1 15,-3-2 0-15,-7-4 2 16,-4-3 3-16,0 0 2 16,-4-3-3-16,-3-4-3 15,0-8-3-15,0-7 1 16,0-16 1-16,-3-9 2 15,-4-13-3-15,0-2 0 16,-4-10 3-16,-7-19 3 16,-6-29-4-16,-4-8-3 15,-8-29-4-15,-3-12 1 16,-3 0-2-16,0-4 2 16,-1 26 1-16,1 37-1 15,3 32 4-15,0 21 0 0,4 19-2 16,3 10 2-16,-3 19 1 15,7 3 2-15,7 2-3 16,0 4 0-16,3 4 1 16,-3-1 0-16,0 3 0 15,-1 0 0-15,-6 10 0 16,-3-4 2-16,-15 10 3 16,-4 0 4-16,-3 0-2 15,-3 0-2-15,-8-3-2 16,-17 0-3-16,-25-3 3 15,1-7 0-15,-22 4-1 0,-29 2-2 16,-2 4-2-16,-40 0-1 16,15-3 2-16,-33-1 2 15,8-2 0-15,-21 9-1 16,14-4-2-16,-32 1 1 16,14 0 3-16,-10 0 1 15,17 0-4-15,-3-10 1 16,13-3 0-16,8-12 0 15,4 3-7-15,27-3-3 16,-3-4-5-16,4 10-4 16,21 10-9-16,3 5-3 15,11 7-5-15,17 10-3 16,33-4-9-16,24-9-5 16,53-13-158-16,21-12 46 15</inkml:trace>
  <inkml:trace contextRef="#ctx0" brushRef="#br0" timeOffset="18885.852">1662 7332 272 0,'-11'-13'101'0,"11"13"-78"0,-7-6 15 0,7 6 2 0,-4 0-9 16,1 0 2-16,-8-3-10 15,8 0-4-15,-4 0-11 16,0-1 4-16,0 4 3 0,0 0 2 16,-4 7 1-16,4-1-7 15,0 7-2-15,0-1-3 16,7 4-1-16,0-4-6 16,7-2 1-16,0 2 2 15,11-2 1-15,-1-4 1 16,8-6 0-16,-7 0 2 15,-1-3 1-15,-6 0 3 0,-1-7 4 16,1 4-6-16,-8-3 0 16,1-1-2-16,-4-5 1 15,0 5-4-15,-11 1 0 16,4-1-1-16,-7 1 1 16,-3-1 0-16,-8 4 1 15,0 0 0-15,1 9 0 16,2 0-5-16,5 16 1 15,-1-3 0-15,0 12 0 16,1-9-3-16,10 15 2 16,0-6 1-16,10-2 0 15,-3-1-3-15,14-13 2 16,4-2 1-16,10-10 2 16,-10 0 1-16,14-13 3 0,-8 4-3 15,4-10 0-15,-6 3 1 16,-8-9 0-16,0 6-2 15,-7-15 1-15,0 12-2 16,-14-16 2-16,-11-12-2 16,-3 3 2-16,-11 6-2 15,-3 16-1-15,3 13 1 16,15 12-1-16,-1 0 0 16,0 22 0-16,1-1-3 15,3 14 0-15,0-7 2 16,3 16 0-16,4-9 1 15,3 12 0-15,1-7 0 0,10 1 0 16,0-6 0-16,14-13 0 16,-3 3 2-16,14-19 3 15,-8-3 0-15,1-16 0 16,0 4-3-16,-1-13-2 16,1 3 3-16,-11-9 0 15,-3 6 1-15,-15-6 0 16,1 0-2-16,-19-4 1 15,1 4-2-15,-10-3-1 16,-8-4 1-16,14 16-1 16,0 10-3-16,-3 9 0 15,7 6-1-15,0 13 3 16,7-3-2-16,3 9-1 16,1-3 3-16,10 6 0 15,7 19-2-15,3-19 2 0,1-3 3 16,13-3 1-16,1-9 1 15,21-4 0-15,-14 1 0 16,10-13 0-16,-7-4-2 16,1-2-2-16,-12-4 3 15,-2-5 0-15,-1-11-1 16,-14 11 1-16,0-1-2 16,-18 0 2-16,1 6-2 15,-22-9 2-15,7 7-4 16,-14 5 0-16,4 1-1 15,3 15-2-15,8 0 0 16,-1 16 3-16,0-6 0 0,11 19 3 16,0-7-3-16,11 9-2 15,-1-5 2-15,11-1 2 16,0 0 0-16,14-5-1 16,0-4 3-16,11-13 0 15,-7 0-1-15,10-18-2 16,15-13 5-16,-22 0 1 15,-4 6 0-15,1-15-1 16,3-13-3-16,-17 13-2 16,-4 3 3-16,-14-10 0 15,-18-9-1-15,-6 6 1 16,-5 13-2-16,-3 9 2 16,-3 19-4-16,7 16 0 15,10 6-4-15,0 6 1 0,1 6 2 16,10 1 3-16,7-1-2 15,7-12-2-15,0-3-1 16,14-3 3-16,-4-4 0 16,18-12 3-16,8-6-1 15,-4-10-1-15,-1-2 3 16,-6 2 2-16,-7 3 0 16,-8-5 0-16,-3 2-1 15,-7-3 0-15,0 7-2 16,-7 5-2-16,-7 4-4 15,0 3 0-15,3 0-49 16,1 3-19-16,6 0-57 0,8 1-21 16,-4-4-26-1</inkml:trace>
  <inkml:trace contextRef="#ctx0" brushRef="#br0" timeOffset="21663.997">27707 4199 212 0,'0'0'79'0,"-3"4"-61"0,-1-4 15 0,4 0 3 16,0 0 0-16,-3 0 0 15,-1 3-2-15,-3-3 1 16,0 0-19-16,3 0 11 0,1 0 3 0,-1-3 0 16,1-1 0-16,3 1-9 15,0 0 0-15,3-3-6 16,1-7-1-16,3 1 0 16,4-4 4-16,3-3-8 15,7 1-1-15,14 5-1 16,4-9 0-16,7 3-2 15,3 0 1-15,4 4-2 16,-4 5 2-16,-3 1-4 16,0 9-2-16,0 9 2 15,3 1 2-15,-3 12 0 16,0 3 2-16,-7 3 2 16,-4 3 2-16,-7-2-8 15,-6 5-1-15,-5-9-2 0,-3-6 2 16,-3 0-1-16,-4-4 2 15,0-2-4-15,-3 3-2 16,-1-4-12-16,1-2-2 16,-1-1-19-16,-3-3-4 15,0-6-34-15,0-3-15 16,0-6-99 0</inkml:trace>
  <inkml:trace contextRef="#ctx0" brushRef="#br0" timeOffset="22311.868">27672 4040 292 0,'-11'-4'110'0,"4"4"-86"0,-3 0 9 0,3 0-3 16,0 0-1-16,3 0 5 15,1 0-4-15,-1-3 2 16,4 0-18-16,0 0 3 0,4-3 1 16,3-4 1-16,7 1 3 15,3-4-1-15,4-2 2 16,15-7-7-16,17-6 1 15,14-10-4-15,7-3 0 16,7-6-5-16,18 0 0 16,14 3-7-16,-1 10-3 15,8 2 3-15,-21 17 1 16,-21 2 0-16,21 13-2 0,-22 0 3 16,29 28 0-16,-21-12 1 15,28 31 0-15,-29-9 2 16,15 12 3-16,-18-9-4 15,11 3-1-15,-22-4-4 16,-3 4-1-16,-14-12 3 16,-10 15 1-16,-8-10-10 15,-7-5-3-15,-3-4-46 16,-4-3-20-16,-3-3-58 16,3-16-23-16,-3 0-3 15</inkml:trace>
  <inkml:trace contextRef="#ctx0" brushRef="#br0" timeOffset="23333.095">27083 6297 280 0,'-11'-9'104'0,"8"2"-81"0,3-8 14 15,-4 8-1-15,4-2 5 16,0 0 7-16,0-13-6 16,4-16-1-16,-1 7-23 15,4-1 7-15,4 4 5 0,6 0-5 16,5 0 0-16,2 3-5 16,8 3-1-16,14 6-4 15,7 10-1-15,3 9-4 16,-17 9 1-16,-7 1-4 15,-4 40-2-15,-3 35 9 0,-18-3 2 16,-18 12-1-16,-6 0-1 16,-8-6-8-16,4-35-2 15,3-12 0-15,-7 7 0 16,-3-4-2-16,0-4 1 16,3-11-4-16,8-16 0 15,-1-4-1-15,4-9-2 16,0-6-2-16,3-16 1 15,11-9 1-15,4-10 2 16,3 7 1-16,3 9 1 16,-3 3-3-16,11 7 2 15,7 2 1-15,-1 7 0 16,1 9-9-16,-7 4-4 16,-4-4-40-16,4 7-17 15,10-1-33-15,-11-2-13 0,-3-4-69 16</inkml:trace>
  <inkml:trace contextRef="#ctx0" brushRef="#br0" timeOffset="23705.869">27767 5965 392 0,'0'-10'145'0,"0"13"-112"0,0-3 3 0,0 0-4 16,-3 7-8-16,-1-1 1 15,-3 10-3-15,-4 15 1 16,1 7-13-16,-1 2 1 0,4-8 2 16,4-4-3-16,-1 3 2 15,4-9-5-15,4 7 1 16,3 2-1-16,10-6 1 15,1-6-2-15,3-7-1 16,4-2-3-16,3-4-2 16,0-3 1-16,1-3-1 15,-5 0-5-15,-3 0-1 16,-3 0-28-16,0-3-10 16,-4-3-24-16,0-4-10 15,-3-2-24-15,3-1-11 16,-4-2-21-16</inkml:trace>
  <inkml:trace contextRef="#ctx0" brushRef="#br0" timeOffset="23809.303">28102 6006 296 0,'0'-26'112'0,"-3"17"-87"0,-1-4 24 15,4 13 4-15,0-3-11 16,0-3 1-16</inkml:trace>
  <inkml:trace contextRef="#ctx0" brushRef="#br0" timeOffset="24021.164">28095 5955 666 0,'0'10'34'0,"0"9"-5"16,-3 15-12-16,-1 4-6 16,1-10-2-16,-4 28-1 15,0 13 2-15,-1-3 1 16,5 0-5-16,-1-3-4 16,4 3-1-16,0-10-1 15,4-9 0-15,-1-16 0 16,1-6-16-16,0-3-4 15,-1-3-17-15,-3-3-4 16,0-4-9-16,4-2-2 16,-4-7-33-16,7-3-13 15,-4-3-38 1</inkml:trace>
  <inkml:trace contextRef="#ctx0" brushRef="#br0" timeOffset="24320.225">28579 6172 388 0,'3'-19'145'0,"-3"19"-112"0,0 3 12 16,-3 3-2-16,-1 4-8 16,-7 9 2-16,1 9-14 15,-4 3-4-15,-4 0-11 16,-3 1-3-16,0-1-1 0,-4 7 2 0,0-1 3 15,-3 4-4-15,0 6-1 16,3-3-2-16,8-13 1 16,2-9-4-16,1 7-2 15,4-7-18-15,-1-4-7 16,1 1-29 0,3-9-12-16,3-1-7 0,1-9-4 15,-1 0-72 1</inkml:trace>
  <inkml:trace contextRef="#ctx0" brushRef="#br0" timeOffset="24576.254">28229 6172 340 0,'-3'-10'126'0,"-1"17"-98"0,4 5 14 0,0 4 0 0,0 6-4 15,4 6 4-15,3 3 1 16,7 4 1-16,4-4-24 15,3 10-3-15,3 0-2 0,1 9-6 16,3 0-1-16,1-3-6 16,-1-6-2-16,0-7 0 15,-3-9 0-15,-1-6-22 16,-2-9-10-16,-1-1-26 16,0-9-11-16,-3-9-36 15,6-1-14-15,1-2-24 16</inkml:trace>
  <inkml:trace contextRef="#ctx0" brushRef="#br0" timeOffset="24835.995">28815 6410 460 0,'-7'-3'173'0,"7"6"-135"0,7 0 1 0,-4-3-10 16,4 0-17-16,1 0 1 15,16 0-8-15,15-3-3 16,0 0-1-16,-4 0-12 0,0 0-5 16,-6 3-32-16,-5 0-11 0,-6 0-16 15,0 3-4-15,3 3-74 16</inkml:trace>
  <inkml:trace contextRef="#ctx0" brushRef="#br0" timeOffset="25251.601">29457 5993 384 0,'-7'-6'143'0,"3"6"-112"0,1 0 16 0,3 0-1 16,-4 3-15-16,-3 0-1 15,0 3-8-15,-3 7-2 16,-4 9-11-16,-1 9-3 0,1 13 0 15,4 0-5-15,3-6-3 16,7 2 1-16,7-5 2 16,7-4 2-16,3-3 3 15,5-3-1-15,-1-6 2 16,3-3-4-16,-2-4-2 16,-1-2 0-16,0-7 1 15,-3-3-14-15,-1-3-5 16,1 0-24-16,-8 0-9 15,-2-1-14-15,2-2-3 0,-3 3-12 16,0-3-5-16,0 3-45 16</inkml:trace>
  <inkml:trace contextRef="#ctx0" brushRef="#br0" timeOffset="25553.303">29665 5999 312 0,'-7'-9'115'0,"4"6"-89"0,-1 3 25 0,4 0 6 16,0 0-14-16,0 0 0 15,0 0-9-15,0 6-1 16,0 0-19-16,0 1 5 0,-4 21 4 16,1-6-10-16,-1 31-4 15,1-12-6-15,3 15 0 16,0-9-4-16,0 13 0 15,0-13 1-15,7 9 0 16,4 16-5-16,-1-15 1 16,4-16-18-16,-3-4-8 15,3-12-28-15,0-12-11 16,-3-7-26-16,3-9-10 16,0-3-34-1</inkml:trace>
  <inkml:trace contextRef="#ctx0" brushRef="#br0" timeOffset="26243.675">30025 6021 352 0,'7'-12'132'0,"-7"12"-103"0,4-10 14 15,-4 7-1-15,0 0-7 16,-4 0 2-16,0 0-12 15,4 3-2-15,-7 0-14 16,0 0-3-16,-7 3-2 0,-7 6-5 0,0 4 1 16,0 2 0-16,7-2 0 15,0 0 0-15,-1 5 0 16,5-5 0-16,3 9 0 16,0-6-3-16,7 2 0 15,3 7 2-15,4-9 0 16,-3-6-2-16,10 8 2 15,7 1 1-15,4 0 2 16,3 0-1-16,0 0-1 16,0-1 1-16,1 4-1 15,-5-3 0-15,1 9 2 16,-4-3-3-16,-3 4 0 16,-8 2 1-16,-2 4 2 15,-5-1 1-15,-3-3 1 16,-3-2 6-16,-5 2 4 15,1-6-1-15,-3-6 2 16,-1-3-4-16,-3-4-1 16,0 1-6-16,-4-4-1 0,1-3 1 15,-1-6 0-15,4-6-2 16,0 3-2-16,3-13-2 16,4 1 1-16,4-7-1 15,6-7 0-15,4-2 0 16,4-4 0-16,3-2 0 15,4-7 0-15,-1-6 2 16,4-4 0-16,1-5 0 0,-5-1 0 16,1 4 0-16,-8 6 2 15,-6 6-1-15,-4 12-1 16,0 14 1-16,-7-4-1 16,0-3-3-16,-4 3 0 15,1 6-9-15,-1 3-5 16,4 13-22-16,7 0-8 15,0 7-32-15,4 2-15 16,13 10-74 0</inkml:trace>
  <inkml:trace contextRef="#ctx0" brushRef="#br0" timeOffset="26563.005">30515 6093 336 0,'-10'-3'126'0,"10"3"-98"0,0 0 10 15,0 0-1-15,3 0-10 16,1 0-1-16,6 0-6 16,4 0 0-16,8-6-11 0,6 6-8 15,7 0-1-15,0 0 0 0,1 0 2 16,-8 6-47-16,-3 0-20 16,-4 7-106-1</inkml:trace>
  <inkml:trace contextRef="#ctx0" brushRef="#br0" timeOffset="26740.31">30558 6375 348 0,'-14'10'132'0,"10"-4"-103"0,4 4 16 0,0-7 0 16,4 3-21-16,6-3-3 15,4-3-11-15,7-3-2 16,15-3-4-16,6-1-12 0,4-2-2 0,-4 3-41 15,1-1-17-15,-8 4-95 16</inkml:trace>
  <inkml:trace contextRef="#ctx0" brushRef="#br0" timeOffset="27142.508">31302 5911 356 0,'11'-12'134'0,"-8"12"-104"0,1 0 12 0,-1 0-2 16,1 3-4-16,3 3 2 16,0 4-7-16,0 2-2 15,-4 13-16-15,-3 10-3 0,-3 15 0 16,-4 10-6-16,-4-4-2 16,1-3-1-16,3 1-1 15,3-10 0-15,4-7 0 16,0 4-14-16,4-7-5 15,-1-2-17-15,4-4-5 16,4 0-20-16,-1-9-9 16,1-3-92-16,-1-4-44 15,-2-2 104-15</inkml:trace>
  <inkml:trace contextRef="#ctx0" brushRef="#br0" timeOffset="27639.074">31669 6046 256 0,'10'-22'96'0,"-2"16"-75"0,-1-6 21 0,-4 8 3 15,1 1-3-15,-4-3 1 16,0 3-1-16,0 0-2 15,-4 0-21-15,-6 3 0 0,-5 0-1 16,-2 6-4-16,-1 10 0 16,-3 9-6-16,0 9 0 15,0 16-3-15,-1 0 2 16,8-6-2-16,7 6 2 16,7-6-4-16,11-6-2 15,7-4 2-15,3-12 0 16,-4-3-1-16,22-3-2 15,14 3 3-15,-4-10 0 16,-3-9-4-16,-3 0 1 16,-5-9 2-16,-2-1 3 15,-12-8-2-15,-6-4-2 0,-7-10 0 16,-8-12 1-16,-10-3-1 16,-7-6 2-16,-7 0-4 15,-4 9 0-15,-3 6 1 16,3 4 0-16,1 12-11 15,-1 3-3-15,4 6-28 16,-1 7-13-16,8 3-20 16,4 3-6-16,13 9-79 15</inkml:trace>
  <inkml:trace contextRef="#ctx0" brushRef="#br0" timeOffset="28301.036">32244 6024 428 0,'18'-12'159'0,"-15"9"-124"0,4-7 2 0,-7 7-9 15,0 0-9-15,-7 0 3 16,-4-3-10-16,-6 2-4 16,-11 4-5-16,-4 7-3 0,0-1 3 15,4 3-2-15,0 1 2 16,7 2-4-16,3 1 0 15,4-4-1-15,3 10-2 16,4-3 3-16,4-1 2 16,3 1-2-16,7 0-2 15,3 3 4-15,4 3 1 16,8 0-5-16,6 3-2 16,3 0 4-16,8 0 5 0,0 0-2 15,0-3-1-15,0 0 0 16,-4 0-1-16,-3 0 0 15,-8-4 2-15,-9-2 10 16,-5 0 4-16,-6 3 1 16,-8-7 2-16,-10-2-6 15,-7-1 0-15,-7-3-6 16,-4 1 1-16,-3-4-3 16,-1 0 2-16,1-3-2 15,7 0 2-15,3 0-4 0,7-3-2 16,4-4 0-1,7-2-1-15,11-4-3 0,6-2 2 16,12-10-1-16,6 0 0 16,4-10 0-16,3-6 0 15,0-3 2-15,0-3 0 16,-3 0 0-16,-4 3 0 16,-3 1-3-16,-4-1 2 15,-3 3-1-15,-8 3-2 16,-6 1 0-16,-8 8 0 15,-3 7 3-15,-7 7 0 16,-3 5-4-16,-5 7-1 16,5 6-19-16,-1 4-9 15,4 2-24-15,4 0-9 16,2 4-28-16,5 6-12 16,-1 6-47-16</inkml:trace>
  <inkml:trace contextRef="#ctx0" brushRef="#br0" timeOffset="28647.213">32882 6238 312 0,'4'-7'118'0,"-1"4"-92"0,-3-6 30 0,0 6 7 16,0-4-7-16,0-2 2 16,-3 6-16-16,-4-3-5 15,0 6-21-15,-4 9-6 0,-3 0 1 16,-3 13-5-16,-5 0 2 16,-2 3-5-16,-5 0 0 15,5 4-1-15,3-4-2 16,-1 0-2-16,5-3 1 15,-1-3-1-15,4-1 0 16,3-8-38-16,4-1-15 16,4 1-26-16,-1-4-10 15,4-6-85 1</inkml:trace>
  <inkml:trace contextRef="#ctx0" brushRef="#br0" timeOffset="28856.813">32607 6250 328 0,'0'-25'123'0,"4"25"-95"0,-4 0 27 16,0 0 5-16,3 3-10 16,4 3-2-16,4 4-12 15,3 2-3-15,0 4-18 16,0 3 0-16,0 6-1 0,1 0-7 0,-1 3-4 16,0 0-5-16,3 1 1 15,1-4-34-15,3 3-15 16,-3-3-20-16,-4-3-8 15,4-3-100 1</inkml:trace>
  <inkml:trace contextRef="#ctx0" brushRef="#br0" timeOffset="30010.294">27869 5491 276 0,'-3'-22'104'0,"-4"10"-81"0,-7-7 5 0,3 10-4 16,-3-1-8-16,-4-2 3 15,-3-1-1-15,-7 1 0 16,-7 5-9-16,-11 7 6 0,-18 7 4 15,-13 8-4-15,-8 7 2 16,-21 22-6-16,-24 28 1 16,-4 25-3-16,-25 16 0 15,4 31 3-15,21 4 3 16,24 6 0-16,29 9 1 16,35-7-8-16,32 1-3 15,46-13-3-15,39-18 1 0,20-26 0 16,40-15 1-16,10-23 6 15,35-24 4-15,4-29-1 16,28-27 0-16,-7-29-1 16,15-13 0-16,-22-9 0 15,-29-19 0-15,-20-25-4 16,-32-6 0-16,-35-34-5 16,-36-14 0-16,-32-21-14 15,-38 10-8-15,-42 11 1 16,-18 23 0-16,-25 25 6 15,-11 38 5-15,15 30-3 16,17 20 2-16,18 22-60 0,25 15-24 16,10 16-93-1</inkml:trace>
  <inkml:trace contextRef="#ctx0" brushRef="#br0" timeOffset="31216.871">31126 7009 364 0,'-4'-3'134'0,"1"3"-104"0,6-3 9 0,-3 3-3 15,0-4-10-15,4 1-1 16,6-3-5-16,4-3-2 16,11 6-10-16,3-4-3 0,7 4 1 15,4 3-3-15,-3 0-2 16,-1 3-3-16,-3 4 1 16,-8-4-15-16,1 6-6 15,-4 0-40-15,-3-2-15 16</inkml:trace>
  <inkml:trace contextRef="#ctx0" brushRef="#br0" timeOffset="31636.412">31588 6767 332 0,'7'-9'123'0,"-4"9"-95"0,8-6 16 16,-4 6 0-16,4 0-13 15,-1 0-1-15,15 9-6 16,0 4-3-16,-1 9-11 16,-3 0 2-16,-7 12 2 0,-6 4 4 15,-8 6 3-15,-8 3-7 16,-6 0-1-16,-7-3-3 15,-3-10 1-15,-1 1-6 16,0-10-1-16,4-3-4 0,3-7-1 16,4-5 1-16,0-4 0 15,4-3 0-15,2-3 0 16,8-3-5 0,8-3-1-16,2 3 3 0,8-7 1 15,6 1-1-15,5-7 2 16,-1 7-19-16,0 2-7 15,-3 1-26-15,-1 0-11 16,-2 0-57-16,-1 2-22 16,-7 1 7-1</inkml:trace>
  <inkml:trace contextRef="#ctx0" brushRef="#br0" timeOffset="31918.8">32060 6802 352 0,'4'-13'132'0,"-8"17"-103"0,4-4 14 15,-3 3-1-15,-4 3-15 16,-4 3-3-16,1 7-8 16,-1 0-2-16,-3 3-8 15,3-1-4-15,4 4-1 0,4-3-1 16,6 0 0-16,4 0 2 15,4-7 1-15,3-2-1 16,4-1 1-16,3 0-2 16,0-5 2-16,-3-4-26 0,-4 0-12 15,0 0-29-15,-3-4-12 16,-1 1-83 0</inkml:trace>
  <inkml:trace contextRef="#ctx0" brushRef="#br0" timeOffset="32161.317">32254 6846 356 0,'-7'0'134'0,"4"0"-104"0,-1 0 16 0,4 0 1 16,0 0-15-16,-3 9-1 16,-1 1-9-16,1 2-2 15,-4 4-11-15,-4 3-5 0,1 9-3 16,-1 3-1-16,4 13 2 0,0 0-3 15,7-6-2-15,0 2-14 16,3-8-4-16,4-4-22 16,4-6-8-16,3-10-50 15,4-2-20-15,-1-10-14 16</inkml:trace>
  <inkml:trace contextRef="#ctx0" brushRef="#br0" timeOffset="32416.074">32685 6918 472 0,'3'0'176'0,"-6"3"-137"0,-1 3 9 0,-3 1-7 15,-3-1-20-15,-4 3-2 16,-8 4-11-16,-2 12-5 15,3 0-2-15,-1 0-1 0,1 0 2 16,4 0-3-16,2 0-2 16,5-6-27-16,3-3-10 15,0-4-33-15,3-2-14 16,4-4-99 0</inkml:trace>
  <inkml:trace contextRef="#ctx0" brushRef="#br0" timeOffset="32627.721">32505 6887 400 0,'3'6'151'0,"-6"3"-118"0,6 7 5 16,1-7-8-16,0 7-14 16,3 3 1-16,0 6-8 15,3 6-3-15,4 4-3 16,0-1-3-16,1 1 1 0,-5-1-17 15,1-2-6-15,-4-7-29 16,-4 3-12-16,1-6-106 16</inkml:trace>
  <inkml:trace contextRef="#ctx0" brushRef="#br0" timeOffset="32998.349">31147 7532 324 0,'3'4'121'0,"4"-1"-95"0,15 0 14 0,-8 0-1 0,7 0 1 15,7-3 3-15,4 0-4 16,3 3 1-16,7 0-22 16,8-3 7-16,20-3 3 0,29 0-7 15,3 3-1-15,22-3-10 16,17 3-2-16,-7 3-4 16,4-3-3-16,3 3-3 15,-11 4 1-15,-13-4 3 16,-11-3 1-16,-11 0-17 15,-18 0-7-15,-17 0-43 16,-21 0-184 0</inkml:trace>
  <inkml:trace contextRef="#ctx0" brushRef="#br0" timeOffset="34079.566">27795 8407 336 0,'-3'0'126'0,"-1"7"-98"0,4-1 12 0,0-6-2 16,4 6-4-16,-1-3 2 15,4 0-4-15,8 1-2 16,6-1-17-16,7-3 3 0,7 0 4 15,8 0-5-15,2-3 2 16,5-1-8-16,-1 1-3 16,8 0-3-16,-1 0-3 15,-7 3 1-15,-6 3 1 0,-11 0-6 16,-8 4 1 0,-6-1-39-16,-4 0-14 0,-3 0-27 15,-1-3-11-15</inkml:trace>
  <inkml:trace contextRef="#ctx0" brushRef="#br0" timeOffset="34470.242">28589 8097 304 0,'14'-38'112'0,"-7"26"-87"0,4-7 22 0,-8 13 3 16,1 6-12-16,-1-4-2 16,-3-2-3-16,4 6-1 15,-4 0-17-15,-4 10 2 0,1 8 1 16,-1 4-4-16,-3 7 0 16,-3 8-4-16,-1 1-1 15,-3 3-5-15,0-4-3 16,3 1 4-16,4-4 1 15,4-2 0-15,3-4 1 16,3-6-4-16,8 0-2 16,3-6 0-16,4-7 1 15,3-6-1-15,4-6 2 16,3-3-2-16,0-1-1 16,-3 1-2-16,-8 0-1 0,-3 0-29 15,-3-1-14-15,-4-2-27 16,0 9-12-16,0-3-95 15</inkml:trace>
  <inkml:trace contextRef="#ctx0" brushRef="#br0" timeOffset="34785.447">28864 8000 296 0,'-14'-19'110'0,"11"13"-86"0,-1-4 13 0,4 7 2 16,0 0-8-16,0 0 2 16,4 3 1-16,-1 3 1 15,1 9-19-15,-1 17 2 0,-3 15 2 16,-3 6-9-16,-4 3-1 16,-7 7-6-16,-1 2-1 15,1 7-1-15,4 0-2 16,3 3 1-16,3-9-1 15,4-10-5-15,0-9-1 16,0 3-24-16,4-12-8 16,-4-7-13-16,0-6-4 15,0-3-16-15,0-3-6 16</inkml:trace>
  <inkml:trace contextRef="#ctx0" brushRef="#br0" timeOffset="35444.532">29238 8178 296 0,'11'-31'112'0,"-8"19"-87"0,1-4 24 16,-4 13 4-16,0-4-11 16,-4 7 1-16,-3 0-12 0,-3 7-4 15,-4 2-15-15,-4 4-3 0,-3 2 1 16,-4 4-6-16,-3 3 0 15,0 0-2-15,-1-3 1 16,1 6-2-16,4-3-1 16,6-3-2-16,0-4 1 15,11 1-1-15,7 0-2 16,7-4 3-16,11-2 2 16,0 5-2-16,3-2 0 15,3-4 1-15,1 10 2 16,3 0-1-16,8 3-1 15,2 6-2-15,-2 7 1 16,-1-1 3-16,-7 1 1 16,-7-4-1-16,-7 3-2 15,-7 1 3-15,-7-7 0 16,-7-3 7-16,-3-3 6 16,-8-3-2-16,1-3 0 0,-5-4-4 15,1-2-1-15,0-4-5 16,3-6-1-16,1 0-1 15,-1-6 1-15,4-4-4 16,3-2 0-16,1-7-1 16,6-6 0-16,8-7 0 15,3-8-2-15,7-14 3 16,11 7 0-16,10-3 1 16,7 3 2-16,4 0-3 15,0-3 0-15,-4-3 1 16,-6-10 2-16,-8 6-1 0,-10 1-1 15,-11 6 1 1,-11 9 1-16,-10 7-1 0,-7 8-1 16,-7 11-2-16,-4 5 1 15,-3 10-6-15,3 10 0 16,7-1-28-16,7 1-12 16,8-1-28-16,6 0-11 15,8 4-86 1</inkml:trace>
  <inkml:trace contextRef="#ctx0" brushRef="#br0" timeOffset="35928.409">30071 8294 332 0,'-18'-3'126'0,"8"3"-98"0,-1 0 10 0,4 0-3 16,0 0-7-16,7 0 3 15,0 0-2-15,0 0 0 16,7 3-16-16,4 1 3 0,3-1 4 15,10-3-7-15,8 0 0 16,7 0-7-16,3 3-2 16,-3 0-2-16,-4 0-2 15,-10 0-15-15,-7 0-7 16,-8 4-44-16,-6-1-20 0,-1 3-94 16</inkml:trace>
  <inkml:trace contextRef="#ctx0" brushRef="#br0" timeOffset="36154.981">29990 8483 380 0,'-18'12'143'0,"14"-3"-112"0,4 1 14 16,4-1 0-16,7-2-17 15,3-4-4-15,7 3-13 0,4-6-7 16,10-6-3-16,7 3 1 0,1-4 1 15,-1 4-17-15,-3-3-7 16,-1 6-34-16,-6 0-15 16,-4 6-84-1,1-3-54-15,-5 7 92 16</inkml:trace>
  <inkml:trace contextRef="#ctx0" brushRef="#br0" timeOffset="40819.35">30928 8087 236 0,'14'-21'90'0,"-10"11"-70"0,6-2 8 0,-10 8 0 0,4 1-8 16,-1 0 0-16,-3 0 0 15,0 0 0-15,0 3-11 16,0 0 6-16,-7 0 2 0,0 0 4 15,0 3 2-15,-3-3-4 16,-1 3 1-16,-3 0-5 16,-4 4-1-16,-3 2-6 15,-4 4-3-15,1 2-2 16,-1 4-3-16,0 0 1 0,4 0-1 16,3-1 0-1,4-2 2-15,7 0-6 16,4-4 1-16,6-2 1 0,8-1 3 15,3 1 0-15,7-4 2 16,4 3 0-16,3 1 1 16,0-4-2-16,1 3-2 15,-1 4-2-15,0-1 1 16,-3 4 1-16,-1 0 0 16,-2 3 0-16,-5 3 2 15,-3-1-1-15,0 5-1 16,-7 2 1-16,1 3 1 15,-5 0-1-15,-3 4 2 16,-3-4 2-16,-5-2 4 16,-2-4 2-16,-4-3 3 15,-7-4-5-15,-4 1-1 16,-7-6-4-16,-3-4-1 16,0-3-1-16,-1-2 1 0,5-4-4 15,2-7 0-15,8-5 1 16,4-10 2-16,6-3-3 15,7-3 0-15,11-4 1 16,11-2 0-16,7-1-3 16,7 4 2-16,6-4 1 15,1 1 2-15,0-1-3 16,0-2 0-16,-4-4 3 16,0-6 1-16,-6-6-4 15,-8 2 1-15,-7 4 0 16,-11 13 0-16,-3 3 0 0,-7 9 0 15,-3 9-3-15,-4 7 2 16,-8 3-4-16,1 6 1 16,0 3-18-16,3-3-6 15,4 7-16-15,7-4-5 16,7-3-12-16,7 0-4 16,7 0-74-1,4 7-35-15,7-1 91 16</inkml:trace>
  <inkml:trace contextRef="#ctx0" brushRef="#br0" timeOffset="41330.256">31454 8109 216 0,'7'-15'82'0,"-7"8"-64"0,3-2 13 0,-3 6 1 16,0 0-4-16,0 0 3 15,0 0-2-15,-3-1 0 16,3 4-16-16,-7 7 3 0,0 2 2 16,0 7-2-16,-4-1 1 15,0 14-3-15,-3-4-1 16,0 0-5-16,0 0-3 16,0-3 0-16,3 6 1 15,4-9 1-15,7 0 3 16,7-4-1-16,7-2 0 15,8-4-5-15,2-2-3 16,1-4 2-16,0-3 0 16,-1 0 1-16,-2 0 0 15,-1 0-2-15,-7 0-2 16,-4 0-2-16,1 0 1 16,-4 0-28-16,-3-3-10 0,-1-1-23 15,1 4-9-15,-1 0-78 16</inkml:trace>
  <inkml:trace contextRef="#ctx0" brushRef="#br0" timeOffset="41765.236">31704 8037 280 0,'7'-19'107'0,"-3"13"-83"0,-4 3 10 0,0 3 2 15,0 0-7-15,0 0 3 16,0 0-5-16,0 0-2 16,0 0-13-16,-7 9 6 0,0 10 4 15,0 13 0-15,-4 5-1 16,0 4-9-16,-3 6-3 15,0 0-3-15,0 3 1 16,3 7 0-16,1 2 3 16,3-2-1-16,3-7 0 15,1 0-5-15,3-9-3 16,0-7 0-16,0-5 1 0,0-1-1 16,0-9 2-1,0-4-2-15,0-2-1 0,0-1 1 16,3-2 1-16,1-4-3 15,-1-6-2-15,1 0-34 16,-1-6-12-16,1 6-38 16,-4-3-15-16,7-4-60 15</inkml:trace>
  <inkml:trace contextRef="#ctx0" brushRef="#br0" timeOffset="42396.16">32216 8370 244 0,'10'-13'90'0,"-6"7"-70"0,3 0 17 16,-4 2 2-16,1 1-6 16,-1 0 1-16,1 0 0 15,-1 0 2-15,-3 0-20 0,0 3 4 16,-3 3 3-16,-8 3 1 0,-3 4 3 15,-3 5-9-15,-5 4 0 16,-2 6-9-16,-1 7-1 16,0-1-2-16,4-3-1 15,4 7-3-15,-1-4-2 16,4-3 1-16,0-3-1 16,3-3-3-16,1-3 2 15,2-6 3-15,1 5 3 16,0-8-7-16,4-1 0 15,-1-3-24-15,1-2-8 16,3-4-32-16,-4 0-10 16,1-4-88-1,6-5-43-15,1-4 104 16</inkml:trace>
  <inkml:trace contextRef="#ctx0" brushRef="#br0" timeOffset="42696.086">31997 8298 252 0,'-4'-16'96'0,"8"16"-75"0,-4-3 23 15,0 3 5-15,0 0-9 16,3 0 2-16,1 3-4 16,0 6 0-16,-1 4-20 15,1 6 5-15,-1 3 1 0,1 3-6 16,-1 19 0-16,1 6-9 0,3 0-3 15,0 6-6-15,7-2 0 16,0-10 0-16,4 3 2 16,-1-10-1-1,1-5-1-15,-4-7-2 0,0-3 1 16,-3-7-30-16,-8-2-14 16,-3-1-43-16,-3-2-17 15,-1-1-51 1</inkml:trace>
  <inkml:trace contextRef="#ctx0" brushRef="#br0" timeOffset="43808.6">30607 9081 276 0,'-4'-3'104'0,"8"3"-81"0,-4 0 3 0,0 0-4 0,4 0 1 15,3 0 3-15,7 0 0 16,3 0-1-16,8 0-14 16,7 0 2-16,7 0 3 0,3 0-2 15,4 0 0-15,3 0-6 16,8-3-3-16,17 0 0 16,10 0-1-16,5 3-2 15,-1 0 1 1,11 0-2-16,6 0-1 0,1 3 1 15,-11 0-1-15,-13 3 0 16,-5-2 0-16,-17-1 2 16,7 0 1-16,-7 0-17 15,-7-3-5-15,-7 0-24 0,-11 0-10 16,-7-3-14-16,-6 0-6 16,-8 3-51-1</inkml:trace>
  <inkml:trace contextRef="#ctx0" brushRef="#br0" timeOffset="44603.334">31143 9266 356 0,'14'-6'132'0,"-14"6"-103"0,0 0-8 16,-10 0 11-1,-4 3-18-15,-4 0 1 16,-3 4-3-16,0 2-6 0,-4 4 0 0,0-4 4 16,1 7-4-16,-1-1-1 15,4 1-5-15,0 0 0 16,3-1-2-16,4-2 0 16,3 0 2-16,4-4 2 15,7 0-3-15,7 4-2 16,7-4 2-16,4 1 0 15,3-1 1-15,4 1 0 16,3 5 0-16,0 4 0 16,4 6 0-16,0 3 0 15,0 4 0-15,-1-4 0 16,-2 0 0-16,-8-3 2 16,-4-3 8-16,-6 0 5 15,-4-3 2-15,-11 0 1 16,-6-4-3-16,-11-2-1 15,-4-4 0-15,-3-2 4 16,0-4-4-16,-4 3 2 16,0-6-11-16,0-6-3 15,1 3 0-15,2-7 1 0,8-2-4 16,7-4 1-16,11-3-2 16,6-3 0-16,8-3 2 15,3-6 0-15,7-1-3 16,4-2 0-16,3-4-1 15,7 1 3-15,7 2 0 16,-3 4 3-16,-3-1-3 16,-5 4 0-16,-6 0-15 15,-11 3-6-15,-7 3 0 16,-7 0 0-16,-7 3 6 0,-4 10 5 16,1 6-16-16,-1 3-5 15,1 0-18-15,3 3-9 16,3 6-92-1,8 1-45-15,-1 8 99 16</inkml:trace>
  <inkml:trace contextRef="#ctx0" brushRef="#br0" timeOffset="44920.262">31478 9339 356 0,'0'-7'132'0,"0"4"-103"0,-3 3 10 0,3 0-4 0,-7 3-16 15,-4 0-3-15,-3 4-5 16,-4-1 0-16,1 6-6 16,3 4-1-16,3 0 2 0,4 3-3 15,7-1 0-15,7 4 1 16,4-6 0-16,3 0-2 15,3-4 1-15,1-2-2 16,0-4-1-16,-1-3 1 16,1-3-1-16,-4 0-18 0,0 0-8 15,-3-3-37 1,-4 0-17-16,7 3-77 16</inkml:trace>
  <inkml:trace contextRef="#ctx0" brushRef="#br0" timeOffset="45204.366">31634 9354 328 0,'-22'-15'123'0,"22"11"-95"0,-3 1 22 0,3 3 4 16,0 0-16-16,0 7-2 15,-4 5-10-15,1 4-2 16,-4 9-13-16,0 9-4 0,0 10-3 15,0 3-2-15,3-3-2 0,4 0 3 16,0-3 0-16,0-7-4 16,4 1 1-16,-1-7 0 15,1-6 0-15,-1-3-9 16,1-7-2-16,3 4-36 16,0-7-16-16,-4-5-37 15,8 5-98 1</inkml:trace>
  <inkml:trace contextRef="#ctx0" brushRef="#br0" timeOffset="46882.82">28071 8950 272 0,'-15'-7'101'0,"5"7"-78"0,-1 4 9 0,4-4 0 0,0 3-11 15,4 0 0-15,-1 0 12 16,4 3 6-16,0 1-20 16,0 2-4-16,4 4-1 0,3-1-2 15,0 1 1-15,3-4-1 16,4 7 0-16,1-7 0 16,6-6 2-16,3 3 17 15,8-12 9-15,14 3-16 16,14-3-8-16,11-4-10 15,3 10-3-15,0-9-1 16,14 9 1-16,11 0-4 16,-4 6-2-16,-3 4 4 15,-4-1 1-15,7 0 0 16,4-2-2-16,-4-4 1 16,-7-3-1-16,-7-6 0 15,-3-7 2-15,-4-3-8 0,-14 4-1 16,-14 2-29-16,-18 4-14 15,-17 9-16-15,-18 4-7 16,-7 8-18-16,0 4-7 16,-11-3-33-1</inkml:trace>
  <inkml:trace contextRef="#ctx0" brushRef="#br0" timeOffset="47708.736">28339 9411 236 0,'10'-13'88'0,"-3"7"-69"0,4 0 24 0,-8 2 5 16,4 1-12-16,1 0-1 15,-5 0 11-15,-3 0 5 16,-3 0-27-16,-12 3-9 0,-6 6-3 15,-3 3-4-15,-1 4 1 16,-3 3-3-16,3 2-1 16,0 8-3-16,1-4-2 15,6-1 1-15,0-2-1 16,8 0-3-16,-1-10 2 16,11 1 1-1,7-1 0-15,4-2 0 16,6-4 0-16,8-3 0 15,10 9 0-15,4 1 0 16,3 5 0-16,1 4 2 16,-8 3-1-16,-3-3-1 15,-7 3 1-15,-8 0-1 0,-6 0 0 16,-4-4 2-16,-7 1 27 16,-11-3 14-16,-3-7-18 15,-11 7-6-15,-6-3-12 16,-5-4-3-16,5-3-2 15,-1 0-2-15,0 1 3 16,4-4 0-16,3-6-1 16,4 0-2-16,7-4-2 15,3-2 1-15,8-10-1 16,6 0 0-16,4-3 2 16,8-12 0-16,6-10 0 15,10-12 0-15,5-4-3 16,-1 7 2-16,-3 3 1 0,-4 2 2 15,-7 11-1-15,-3 5-1 16,-8 7-2-16,-6 3 1 16,-4 13-1-16,-4 0 0 15,-3 9-29-15,0 0-12 16,-3 0 2-16,3 0 2 16,0 0-18-16,0 6-6 15,3-3-15-15,8 6-6 16,-1 10-36-1</inkml:trace>
  <inkml:trace contextRef="#ctx0" brushRef="#br0" timeOffset="48039.811">28660 9386 340 0,'3'-19'126'0,"-3"9"-98"0,7 4 23 16,-7 6 5-16,0 0-23 16,0 0-7-16,-3 3-13 15,-4 7-4-15,-4 2-5 16,-3 4-3-16,3 3 2 0,1 9 0 16,3-3 1-16,0-3-2 0,3-3-2 15,8-4 1-15,3-2-1 16,3-10 0-16,4 3 0 15,4-6 0-15,0-6 0 16,-4 6-5-16,0-3 1 16,0-3-18-16,-3 3-8 15,-1-1-31-15,-3 1-11 16</inkml:trace>
  <inkml:trace contextRef="#ctx0" brushRef="#br0" timeOffset="48310.323">28917 9345 316 0,'-10'-16'118'0,"6"13"-92"0,1-10 28 0,-1 13 8 0,4-3-22 16,0-3-7-16,-3 6 8 16,-1-3 8-16,4 3-26 15,-7 9-3-15,0 4-5 0,-4 12-6 16,-3 16-3-16,-3 18-3 15,2 1-3-15,1-4 1 16,7 1 1-16,0-7-3 16,7-9 0-16,0-4-6 15,4-5 0-15,-1-7-41 16,4 0-16-16,-3-6-24 16,-1-7-11-16</inkml:trace>
  <inkml:trace contextRef="#ctx0" brushRef="#br0" timeOffset="54396.288">29129 11687 384 0,'-25'16'143'0,"15"-7"-112"0,-5 1 19 0,12-7 1 15,3-3-11-15,0 0-1 16,7 0-11-16,4 0-5 16,3-7-13-16,7 1-2 0,7 0 2 0,7 0-4 15,1-1-1-15,-8 4-2 16,7 0 0-16,-7 0-4 15,-10 6-2-15,-4 0-58 16,-7 3-24-16,-3 4-63 16,-4 2-26-16,-4 4 28 15</inkml:trace>
  <inkml:trace contextRef="#ctx0" brushRef="#br0" timeOffset="54590.071">29058 11994 360 0,'-7'25'134'0,"11"-21"-104"0,10 2 29 0,-4-6 5 16,8-6-23-16,7-4-8 15,10-2-18-15,4-4-7 16,0 6-5-16,-8 1-3 0,-6 6 3 16,-4 3-33-16,-7 3-12 15,-3 3-30-15,-4 1-12 16,7-1-81-1</inkml:trace>
  <inkml:trace contextRef="#ctx0" brushRef="#br0" timeOffset="59885.844">30836 11480 288 0,'-3'-25'110'0,"3"25"-86"0,7-22 29 0,-4 13 6 0,1 2-14 15,-1 1-3-15,1 0-2 16,-4 3 1-16,0 3-22 15,0 0 7-15,-18 25 4 0,1-6-5 16,-19 24-2-16,8-8-9 16,-14 18-1-16,7-12-6 15,-11 37-2-15,10-21-2 16,-13 15-3-16,-7 10 1 16,3-10-1-16,7-10 0 15,7-5 2-15,7-10-3 16,8-10 0-16,6-5-28 15,7-10-10-15,4-7-41 0,4-11-14 16,3-4-10-16,0-10-3 16,3 1-34-1</inkml:trace>
  <inkml:trace contextRef="#ctx0" brushRef="#br0" timeOffset="60035.776">30357 11527 324 0,'-43'-25'121'0,"43"25"-95"0,-17-13 33 0,10 7 10 15</inkml:trace>
  <inkml:trace contextRef="#ctx0" brushRef="#br0" timeOffset="60146.608">30297 11499 695 0,'7'9'69'0,"17"23"-36"16,15 18-16-16,7 19-9 0,0 15 2 15,7 7 1-15,7-3-3 16,3 0 0-16,-3 3-5 15,-10-3-2-15,-12-7-22 16,-9-12-11-16,-8-9-39 16,-11-13-17-16,-3-16-115 15</inkml:trace>
  <inkml:trace contextRef="#ctx0" brushRef="#br0" timeOffset="61371.679">27132 11311 224 0,'0'-10'85'0,"0"7"-66"0,-3-3 27 0,3 3 11 0,-4 0-4 16,1 0 4-16,-1-1-8 15,1 4-3-15,-1-3-25 16,4 3-2-16,0 0 0 15,4 0 0-15,6 3 3 0,4 1-6 16,4-1 1-16,3 3-8 16,4 0-1-16,-1-3-2 15,5 4 1-15,-1-1-4 16,-3 0-2-16,-1 0 0 16,-6-2-1-16,0-1-22 15,-1-3-8-15,-3-3-31 16,0-1-14-16,0 1-24 15,1 0-9-15,-1 3-31 32</inkml:trace>
  <inkml:trace contextRef="#ctx0" brushRef="#br0" timeOffset="61542.874">27668 10941 308 0,'11'-32'115'0,"-8"20"-89"0,5-4 3 0,-5 10-2 16,1-3-1-16,-1 5 5 16</inkml:trace>
  <inkml:trace contextRef="#ctx0" brushRef="#br0" timeOffset="61760.592">27704 10866 598 0,'-4'12'25'0,"1"7"-3"0,-4 6-10 16,-4 6-5-16,0 7-4 15,1-4 0-15,-1 1-2 16,4-7 2-16,4-3 0 16,3 0 3-16,3-6-3 15,4-3 0-15,4-4 1 16,3-5 0-16,0-4-2 16,0 0 1-16,4-3-4 15,-1 0 0-15,-2 0 1 16,-1 0 0-16,-4 0-7 15,-3 0 0-15,0 0-37 16,0 0-15-16,0 0-12 0,4 0-4 16,0 0-65-1</inkml:trace>
  <inkml:trace contextRef="#ctx0" brushRef="#br0" timeOffset="61906.833">27855 11051 260 0,'0'-13'99'0,"0"7"-77"0,0-4 18 0,0 7 2 15,0 0-5-15,0 0 3 16</inkml:trace>
  <inkml:trace contextRef="#ctx0" brushRef="#br0" timeOffset="62051.255">27852 11022 580 0,'-7'22'24'0,"0"3"-4"15,-4 4-10-15,1 5-2 0,-1 1-4 16,0-1-3-16,4 4 0 15,0-1-1-15,0 4 0 16,4-3 2-16,-1-1-3 16,1-2 0-16,3-4-32 15,0-6-13-15,0-6-28 16,0-3-9-16,3-4-52 16</inkml:trace>
  <inkml:trace contextRef="#ctx0" brushRef="#br0" timeOffset="62695.345">28222 10997 308 0,'7'-15'115'0,"-7"11"-89"0,-3-2 14 0,-1 6 1 16,1 0-14-16,-4 6-3 15,-4-2-10-15,-3 5-4 16,-4 0-5-16,1 4-2 0,-4 3 3 16,-1-1-3-16,5 1 0 15,-1 0-3-15,7-4-3 16,4 7 2-16,4-3 0 16,3-4-2-16,3 1 2 15,4-4 3-15,4-3 1 16,3 1-6-16,0-1 0 15,0 3 3-15,1 1 2 0,-1-1-3 16,-4 1 1-16,1 8 0 16,-4-2 2-16,0 3-1 15,-4 3 2-15,-3 0-2 16,-3 0 2-16,-1 0 4 16,-3 0 4-16,-3-4 0 15,-4-2 3-15,0-3-1 16,-4-4 0-16,-3-3-7 15,0-3-2-15,3-3-2 16,0-3 1-16,4-6 0 16,7-4 1-16,4-2-5 15,6-10 1-15,8 6 0 16,6-6 0-16,4-4-3 0,4 1 2 16,3 0 1-16,4-6 0 15,7 2 0-15,0-2 0 16,0-7 0-16,-11 13 2 15,-7 9-1-15,0-9-1 16,-7 6 3-16,-10 0 0 16,-8-3-4-16,-10 6-1 15,-4 13-4-15,-6 3 1 16,-1 6-21-16,0 3-8 16,4 3-32-16,0 1-10 15,7-1-83 1</inkml:trace>
  <inkml:trace contextRef="#ctx0" brushRef="#br0" timeOffset="63189.062">27203 11762 236 0,'-11'0'90'0,"8"0"-70"0,3 0 13 0,0 0 1 16,0 0 0-16,3 0 4 15,1 0-1-15,3 0 1 16,0 7-20-16,3-4 5 0,1 0 1 16,0 3-1-16,3-3-2 15,3 0-3-15,11 0-1 16,15-3-1-16,10 0 3 16,10 0-7-16,11-3-2 15,22-3-3-15,13 0-2 16,-7 3-3-16,-7 0-2 15,-3-4 1-15,-7 7 1 16,-11-3-1-16,-7 3-1 16,-11-6-2-16,-13 6-1 15,-8 0-23-15,-14-3-7 0,-10 3-35 16,-11-7-14-16,-14 7-66 16,-4 10-59-1,-7 6 83-15</inkml:trace>
  <inkml:trace contextRef="#ctx0" brushRef="#br0" timeOffset="63969.024">27580 12013 324 0,'11'-22'123'0,"-8"10"-95"0,1-1 7 0,-4 10-1 16,0 0-16-16,-4 0 0 16,-3 3-4-16,-3 6 1 15,-4 3-8-15,-1 4 0 0,-2 3 3 16,3 2-2-16,0 1 3 15,-1-3-6-15,5 0-1 16,3-4-4-16,3 1-1 0,4-4 3 16,0-3 1-16,4 4-1 15,3-4-2-15,3-3-2 16,5 7-1-16,2-4 2 16,1-3 0-16,3 6 1 15,4-6 0 1,-1 1 0-16,1 2 2 0,0 3-1 15,-4 1-1-15,0 2-2 16,-3 1 1-16,-1 2 3 16,-6 1 1-16,-7 9 5 15,-1 0 5-15,-3 4-1 16,-3-4 3-16,-5-3 1 16,1 6-1-16,-7-6-1 0,4-3 1 15,-4-7-6-15,-1-6-1 16,-2-3-4-16,-4-3-1 15,0-6-3-15,-1-3-1 16,-2-4 1-16,2-12 0 16,5 6-3-16,3 1 2 15,7-4 1-15,7 0 0 16,3 3-3-16,8-6 2 16,3 6-1-16,4-9 0 15,-1 6 2-15,4-6 2 16,-3-1-3-16,-4-2 0 15,-3 3 1-15,-8 0 2 16,-3 2-1-16,-7 5 2 16,-3 8-4-16,-1 4 0 15,0 2-4-15,1 7-1 0,-1 0-19 16,4 7-7-16,7-7-10 16,0 0-1-16,4 0-15 15,3 0-3-15,0 0-33 16,3 3-15-16,1 3-6 15</inkml:trace>
  <inkml:trace contextRef="#ctx0" brushRef="#br0" timeOffset="64360.592">27929 12079 280 0,'-17'-9'104'0,"13"5"-81"0,1-2 23 0,3 3 5 15,0 0-16-15,0 0-3 16,0 0-3-16,0-1-1 16,0 1-15-16,0 3 1 0,-4 10 0 15,-3 2-1-15,0 4 0 16,0 0-5-16,0-1 0 15,0 1-5-15,3-3-2 16,4 5 0-16,4-5 1 16,3-4 1-16,4-2 3 0,6-1-1 15,1-3 2-15,-1-3-4 16,1 0-2-16,0 0 2 16,-4 0 0-16,-4 0-21 15,-2-3-10-15,-1 3-28 16,0-3-12-16,0 3-26 15,0-3-9-15,0-1-28 16</inkml:trace>
  <inkml:trace contextRef="#ctx0" brushRef="#br0" timeOffset="64529.178">28063 12098 332 0,'0'-10'126'0,"0"7"-98"0,4 0 8 0,-4 3-2 16,0 0-9-16,4 0 3 15</inkml:trace>
  <inkml:trace contextRef="#ctx0" brushRef="#br0" timeOffset="64648.516">28078 12092 652 0,'0'12'30'0,"-4"4"-2"16,1 9-12-16,-5 0-3 15,-2 6-5-15,3 4 0 16,0 9-5-16,0-4 0 15,7-2-3-15,3-7-1 16,1 1-15-16,3-7-6 16,0-10-42-16,0-2-19 0</inkml:trace>
  <inkml:trace contextRef="#ctx0" brushRef="#br0" timeOffset="70045.962">26451 13722 264 0,'4'-16'99'0,"-1"10"-77"0,8-3 13 15,-8-1 1-15,5 7-2 16,-1-3 2-16,0-4-11 15,0 7-2-15,-4-3-14 16,1 6 3-16,-4 0 4 0,-4 9 1 16,1-2-1-16,-1-4-2 15,1 6 1-15,-4-3-2 16,0 4 2-16,-1 2-2 0,1 4 0 16,-7 9-5-16,7 7 0 15,0 2-5-15,0 1-2 16,4-1-5-16,3-6 0 15,3 7 4-15,4-10 2 16,0-3-3-16,0-3-1 16,0-4 9-16,4-2 8 15,-4-1-4-15,4-2 2 16,-1-7-4-16,4 3 2 16,4-6-6-16,3 0-3 15,0-6-1-15,0 6 1 16,1-3-3-16,-1-4 0 15,-4 7 3-15,1-3 1 16,-4-3-12-16,0 6-4 0,0-3-25 16,0 0-10-16,1 0-2 15,-1 0 1-15,0-1-6 16,0 1-1-16,-4 3-95 16</inkml:trace>
  <inkml:trace contextRef="#ctx0" brushRef="#br0" timeOffset="70483.091">26825 13637 300 0,'0'-15'112'0,"-3"11"-87"0,3 1 11 0,0 3 0 16,0 0-7-16,0 0 1 15,0 0-4-15,3 0 1 16,1 7-15-16,-1 5 6 0,-3 7 5 15,-3 19-3-15,-1 24 0 16,-3 10-5-16,0 7 1 16,0 9-7-16,0 6-1 0,0-7-6 15,3-2-2 1,4-16 0-16,0-3 0 0,4-16-3 16,-1-3 2-16,1-12-10 15,0-7-3-15,-1-6-37 16,-3-10-14-16,0 4-27 15,-3-13-7-15,3 7-44 16</inkml:trace>
  <inkml:trace contextRef="#ctx0" brushRef="#br0" timeOffset="71221.339">27157 13766 304 0,'7'-31'115'0,"0"24"-89"0,-4 1 8 0,-3 6-1 15,-3-3-6-15,3 3 4 16,-7 0-4-16,-4 3 1 15,1 3-16-15,-4 4 0 0,0-1 1 16,-4 4-5-16,0-1-2 16,1 4-1-16,2 3 1 0,1 6-5 15,4 0-1-15,-1-3 0 16,4 0 2-16,4 0-3 16,-1-4 0-16,4 1-1 15,4 0 0-15,3-6 0 16,3-1 0-16,4-2 2 15,4-1 2-15,7-3-1 16,3 1-1-16,4-1-2 16,-1 0 1-16,5 10 1 15,-1-4 0-15,0 7 2 16,1 0 3-16,-8 3-4 16,-4 3-3-16,-6 3 3 15,-7 4 1-15,-4-1 4 0,-7 3 1 16,-4-2 10-16,-6-4 6 15,-8 0-8-15,-3-3-1 16,-4 0-8-16,0-6-2 16,-3 6-2-16,-4-6 1 15,1-3-2-15,-1-7-1 16,4 1 1-16,3-7-1 16,7-6 0-16,4-10 2 15,7-12-3-15,11-16 0 16,6 0-1-16,4-6 0 15,8-3 0-15,2-6 0 16,5-10 2-16,-1-13 2 16,-4-2-1-16,-6 9-1 15,-11 3 1-15,-7 12-1 0,-7 17-5 16,-3 8-1-16,-8 17-17 16,0 5-8-16,1 4-23 15,-1 3-9-15,0 0-28 16,4 3-10-16</inkml:trace>
  <inkml:trace contextRef="#ctx0" brushRef="#br0" timeOffset="71807.811">25344 14242 288 0,'-4'-6'107'0,"1"6"-83"0,6-3 19 16,-3 3 6-16,4 0-1 16,-1 0 4-16,4 0-4 15,4 0 0-15,-1 3-27 16,4-3 6-16,8 0 3 0,6 0-5 16,7-3 0-16,7 0-5 15,4-3-3-15,4-1-5 16,-4-2 0-16,-1 0-7 0,1 2-1 15,0-2-4 1,-7 9-1-16,-4 0 3 0,-7 0 3 16,-3 0-9-16,-4 0-4 15,-3 0-38-15,-4 0-15 16,4 0-31-16,-1-10-12 16,4 7-87-1</inkml:trace>
  <inkml:trace contextRef="#ctx0" brushRef="#br0" timeOffset="73577.984">27697 14104 288 0,'0'-6'107'0,"-4"6"-83"0,4 0 15 0,0 0 1 16,0 0-9-16,0 0 2 15,0 6-2-15,0-2 3 16,7-1-18-16,0 0 8 0,4-3 6 16,10 0-5-16,4 0 0 15,6 3-10-15,8 0-2 16,7 0-1-16,0 0 2 15,-4 4-5-15,1-1-1 0,-5 0-4 16,1 1-1 0,0-4-3-16,-4-3-1 0,1-3 3 15,-5-1 1-15,-6-2-21 16,-4 0-8-16,-7 0-38 16,-10-1-14-16,-8 1-27 15,1 0-10-15,-4 3-31 16</inkml:trace>
  <inkml:trace contextRef="#ctx0" brushRef="#br0" timeOffset="73981.983">27993 13816 340 0,'-4'-28'129'0,"4"25"-100"0,4-4 15 0,-4 7 1 16,0 0-21-16,0 0-5 15,-4 7-12-15,-3 2-3 16,-3 4-2-16,3 5 3 0,0 4 4 16,3-6 1-16,8 0 2 15,3-7-2-15,3-3 1 0,4-6-2 16,1-6 2-16,-1-6 0 15,0-7 1-15,-4 0-4 16,-3-3 0-16,-3 3-3 16,-11 0 0-16,-4 4-3 15,-6 5 1-15,-1 1-4 16,0 6 0-16,1 0-8 16,3 3-2-16,3 3-23 15,4 3-10-15,0 7-17 16,3 2-7-16,4 7-16 15,0 16-5-15,4-1-36 16</inkml:trace>
  <inkml:trace contextRef="#ctx0" brushRef="#br0" timeOffset="74392.636">28060 14453 324 0,'0'-4'123'0,"-4"-2"-95"0,-3 3 7 0,4-3-4 16,-4 6-6-16,0-3 0 16,-4-1-1-16,1 1 2 15,3 3-14-15,-1 0-2 0,1 0 0 16,7 0-4-16,-3 7-1 16,3-4 0-16,3 6 1 15,1-3-1-15,3-2 2 0,0 2 0 16,4-3 1-16,-1-6-2 15,1-3 1-15,-1-4 0 16,1 1 3-16,0-1-3 16,-8-2 1-16,1 2 6 15,-4 1 5-15,-7 6-5 16,-4 3-1-16,-3 6-9 16,0 3-3-16,0 1-1 15,3-1 2-15,0-2-10 16,4-4-2-16,4-3-17 15,3 0-8-15,0 0-25 16,0 0-10-16,3 0-31 16,4 6-14-16,-3-6-26 15</inkml:trace>
  <inkml:trace contextRef="#ctx0" brushRef="#br0" timeOffset="75125.373">28617 13744 320 0,'14'-19'121'0,"-6"16"-95"0,-1-3 22 0,-7 6 5 0,0-3-11 15,-4 3 0-15,-3 3-11 16,-4 0-2-16,-6 3-16 16,-1 0-1-16,0 4 1 0,-3 2-5 15,4 4-2-15,-1 3-1 16,0 9-1-16,4-3-5 16,0 3-1-16,0-3 1 15,3 0 0-15,4-3-2 16,4-3 2-16,3 0 1 15,7-3 2-15,4-1-3 16,6-2 0-16,4-4 1 16,4 1 0-16,3-4 0 15,0 10 0-15,1 3 0 16,-1-1 0-16,-3 1 0 16,-1 3 0-16,-6 0 0 0,-4 3 2 15,-7 3-1-15,-7 1-1 16,-3-1 12-16,-8-3 6 15,0 3-5-15,-3-9 0 16,-3 3-5-16,-4-6 0 16,-1-4-5-16,1-6-2 15,0-6 0-15,3-3-1 16,1-9-3-16,6-7 2 16,4-6 1-16,4-3 2 15,6 2-3-15,4-2-2 16,4 0 2-16,6-3 0 15,5-4-2-15,-1-2 2 16,3-7 1-16,-2-3 2 16,-1-7-1-16,-7 1-1 15,-7 3 1-15,-7 6 1 0,-4 3-3 16,-3 13 0-16,-3 6-1 16,-1 6-2-16,-3 7-13 15,3 3-4-15,4 6-18 16,0 3-7-16,4 3-18 15,3 4-5-15,3-1-18 16,4 7-8-16,4 2-36 16</inkml:trace>
  <inkml:trace contextRef="#ctx0" brushRef="#br0" timeOffset="77119.77">29655 13788 208 0,'7'-16'79'0,"-4"10"-61"0,1-4 6 15,-4 7 0-15,3-3 0 0,1 0 5 16,-1-4 7-16,1 4 4 16,-1 0-21-16,-3 0 14 15,0 2 6-15,0 4-5 0,-3 7-2 16,-1 8-5-16,-3 17 0 15,0 12-9-15,0 6-3 16,0 3-6-16,0 4-4 16,0-7 0-1,3 0-1-15,1 0 0 0,-1-3 0 16,1-3 2-16,3-6 1 16,0-4-3-16,0-6-1 15,0-3 1-15,3-6 2 16,1-6-3-16,3-4 0 15,0-3-1-15,0-2 1 16,0-4-2-16,0 0 2 16,4 0-2-16,-1-4-1 15,4 1 1-15,8-3-1 16,9 0 0-16,8-1 0 16,7 1 0-16,0 6 2 0,3 0-1 15,1 0-1-15,3 3-2 16,3 4 1-16,0-1 1 15,1 0 0-15,-1-3 0 16,-6 0 2-16,-8-3-1 16,-3 0 2-16,-7 0-4 15,-8 0 0-15,-3 0 1 16,-3 0 2-16,-7 0-1 16,-1 0 2-16,-3 4-4 15,0-1 0-15,0 0 1 16,-3 0 0-16,-1 0 0 0,1-3 0 15,0 0 0-15,-1 0 0 16,1 0 0 0,-4 0 0-16,0-3 0 0,0-3 0 15,0-4 2-15,0-2 1 16,0-7-1-16,0 0-2 16,0-3 1-16,3-3-1 15,1-6-3-15,3-7 0 16,0-9 4-16,0-9 1 15,3-13-3-15,1 3 1 16,0 3-2-16,-1 10 0 16,-3 9 4-16,-3 6 1 15,-4 7-1-15,0 6-2 16,0 3-2-16,0 6-1 16,0 4 2-16,0 2 0 15,-4 4 1-15,1 3 0 0,-1 0 0 16,-3 0 0-16,0 3 0 15,-4 0 2-15,-6 0-1 16,-8 0-1-16,-10 0 1 16,-18-4-1-16,-11 1 2 15,-3 0 1-15,0 0-1 16,-7-3-2-16,0-1-2 16,-3 4-1-16,2-3 2 15,12 3 2-15,7 0-11 16,10 0-3-16,10 0-29 0,12 3-13 15,10 0-22-15,7 3-9 16,17 6-84 0</inkml:trace>
  <inkml:trace contextRef="#ctx0" brushRef="#br0" timeOffset="77961.629">29789 13857 252 0,'3'-6'96'0,"-3"2"-75"0,0-2 10 0,0 6 1 16,0-3 0-16,0 0 5 15,0 0-3-15,4-4 2 0,-1 4-20 16,1-3 4-16,-1-3 1 0,4 5-5 16,4-5 1-16,-1 0-4 15,5-1 0-15,2 4-5 16,4 3-3-16,1 6 0 15,-1 6-1-15,0 10 4 16,0 6 3-16,-3 10-2 16,-8-1 2-1,-3 7-2-15,-3-6 2 0,-4-1 3 16,-7-6 3-16,-7-3-9 16,-8-3-2-16,-2 0-4 15,-4-6 1-15,-4-4-2 16,4 1 2-16,-1-4-4 15,5-2-2-15,6-4 2 16,4-3 2-16,3 0-2 0,8-3 0 16,6 0-1-16,4-1-2 15,4 1 3-15,7 3 0 16,-1-3-2-16,4 3 2 16,-3 0-34-16,0-3-17 15,-1 0-33-15,1 3-14 16,3 0-73-1</inkml:trace>
  <inkml:trace contextRef="#ctx0" brushRef="#br0" timeOffset="78232.022">30120 13844 304 0,'0'-19'112'0,"-3"19"-87"0,3 7 24 0,0-1 4 0,0 7-15 16,0 5-4-16,-4 7-16 16,1 4-4-16,-1 5-8 15,1-3-2-15,-1 1 2 0,0-4-3 16,1 0 0-16,-1-3-3 16,4-3-3-16,0-6-3 15,0 0-1-15,4-4-32 0,-1-6-13 16,1 1-34-16,0-4-11 15,3-3-32 1</inkml:trace>
  <inkml:trace contextRef="#ctx0" brushRef="#br0" timeOffset="78577.142">30131 13882 296 0,'-4'6'112'0,"1"13"-87"0,-1 12 13 0,1-12 1 15,-1 3-3-15,1 3 2 16,3 0-5-16,0 0 0 16,3-3-19-16,1 3 3 0,-1-6 3 15,1-3 0-15,6-4 0 16,1-2-6-16,3-4-4 0,7-6-1 16,4 0 1-16,0-3-5 15,3-3-1-15,-7-4 0 16,-3-2 2-16,-4-1-3 15,-4-3 0 1,-3-5-1-16,-3 2-2 0,-4 3-2 16,0-9 1-16,0 3-17 15,-4 3-5-15,1 4-20 16,-1 5-8-16,1 1-12 16,-1 9-6-16,1 0-35 15,3 9-16-15,3 1 2 16</inkml:trace>
  <inkml:trace contextRef="#ctx0" brushRef="#br0" timeOffset="78926.62">30409 13951 272 0,'-3'-22'104'0,"-1"12"-81"0,1 1 14 0,3 6-1 16,0 0-8-16,0 0 0 16,0 3 0-16,0 0 2 0,0 6-16 15,0 0 3-15,0 19 3 0,0 7-9 16,0 2-1-16,0-2-8 15,3-4-2-15,1-6 0 16,-1 6 0-16,1-6-16 16,0-10-4-16,-4 1-21 15,0-4-9-15,3 1-22 16,-3-7-9-16,0 3-45 16</inkml:trace>
  <inkml:trace contextRef="#ctx0" brushRef="#br0" timeOffset="79210.135">30406 13901 324 0,'3'0'123'0,"1"3"-95"0,3 3 9 0,-3-3 0 15,-1 3-8-15,4 7 1 16,0 6-9-16,0 3-2 15,0 3-11-15,-3 3-3 0,-1 0-1 16,1 1-2-16,-4-4-2 16,0 0 1-16,-4-10 1 15,1 1-3-15,-4-7 0 16,-7 10-10-16,3-9-3 16,1-4-13-16,-8-3-5 0,4-3-16 15,0 6-5-15,3-6-93 16</inkml:trace>
  <inkml:trace contextRef="#ctx0" brushRef="#br0" timeOffset="81355.129">31016 13725 348 0,'0'-16'129'0,"-3"20"-100"0,3-8 13 15,0 4 0-15,0 0-11 16,-4 10 2-16,1 6-8 15,-4 9-3-15,0 12-12 16,-1 17 0-16,1-1 1 0,0 3-2 16,0-6 0-16,4-3-3 15,3 4-1-15,0-4 3 0,0-3 3 16,0-7 0-16,0-5 1 16,0-4-4-16,0-6 0 15,0 3-5 1,0-6-2-16,0-4 0 0,3-2-1 15,-3-4 2-15,4-3 1 16,-1 1 1-16,1-7 0 16,-1 0 0-16,4-3 0 15,1-4-2-15,-1 1 1 16,3 0-4-16,4-4 0 16,4 1 1-16,10-4 2 15,14 1-3-15,11-1 0 16,7 4 3-16,4 3 1 15,6-4-4-15,12 1-1 16,9 6 1-16,-24 3 0 16,-14 0 1-16,11 3 2 15,-11-3-1-15,3 0 2 16,-10 0-2-16,7 0-1 16,-11 0-2-16,8 6-1 0,-12-3 2 15,5-3 0-15,-8 7 1 16,0-4 0-16,-3-3 0 15,-4 9 0-15,-3-9 2 16,-4 10 3-16,-3-4-4 16,-1-3-1-16,-2-3 0 15,-5 6 2-15,1-3-1 0,-4 0 2 16,0-3-2-16,0 0-1 16,-4 0 3-16,1 0 0 15,-1 0-1-15,1 0-2 16,-1 0 1-16,-3 0 1 15,0 0-1-15,0-3 2 16,0 0-2-16,4-6-1 16,0-1 1-16,-1-5-1 15,1 2 0-15,3-9 2 16,-4 3-1-16,1-15-1 16,-1 6 1-16,-3-32-1 15,0 13-3-15,-7-19 2 16,0 13 1-16,-3-10 2 15,2 16-1-15,1-3-1 16,0 16-2-16,0-1 1 16,0 7 1-16,0 0 2 15,0 9-3-15,-3 0 0 0,3 3 1 16,-4 4 2-16,0 2-3 16,-3 4-2-16,4 0 2 15,-8 0 2-15,0 2 2 16,-10-2 3-16,3 3-3 15,-13-6 0-15,6-1-1 16,-32 1 1-16,11-4-2 16,-38-2-1-16,20 2-2 15,-35 7-1-15,22-1-1 16,-26 11 3-16,19-1-2 16,-1 3 1-16,21 0-20 0,-3 1-10 15,14-1-28-15,4-3-10 16,10-3-18-16,4 0-5 15,6 0-73 1</inkml:trace>
  <inkml:trace contextRef="#ctx0" brushRef="#br0" timeOffset="81869.434">31150 13738 352 0,'14'-10'132'0,"-14"10"-103"0,7-3 1 0,-7 3-8 16,0 0-2-16,0 0 2 15,0 6 0-15,0 1 1 16,-3 18-13-16,3-6 1 0,-4 21 0 16,4-5-6-16,0 9-1 15,0-7-2-15,7 1 1 16,1-7-4-16,-1 1-2 16,0-7 4-16,0-3 1 15,-4-4-7-15,1-2-4 16,-1-3-22-16,-3-4-10 15,0-3-25-15,0-6-8 16,0 0-76-16</inkml:trace>
  <inkml:trace contextRef="#ctx0" brushRef="#br0" timeOffset="82284.118">31281 13713 268 0,'-14'-4'101'0,"14"4"-78"0,-11-3 15 16,11 3 4-16,-3 0-5 15,3 0 0-15,-4 0-16 0,4 0-5 16,0 0-10-16,0 0 3 0,4 0 1 16,-1 0-5-16,11 7-1 15,-3-4-2-15,10 9-2 16,-3-2 3-16,6 15 0 15,-6-6 7-15,3 6 4 16,-3 0 1-16,-1 0 4 16,-2-6-2-16,-8-1 1 15,0-2-5-15,-14-3 0 16,3 2-8-16,-17-12-1 16,0 7-4-16,-15-4-1 15,5-3 3-15,-5 4 1 16,5-4-6-16,2 0 0 15,5 0-10-15,6 3-4 16,4-3-18-16,10 0-5 16,4 1-17-16,15 2-4 15,-5-3-73 1,11 3-59-16,-3-3 75 0</inkml:trace>
  <inkml:trace contextRef="#ctx0" brushRef="#br0" timeOffset="82605.929">31545 13894 292 0,'-3'-12'110'0,"3"12"-86"0,-4-6 22 0,4 6 6 15,0 0-21-15,0 0-5 16,-3 6-10-16,-1 0-2 16,1 10-8-16,-1-7-2 0,4 19 0 15,0-9-5-15,4 9 1 16,-4-6-2-16,3 0 0 16,1-6-14-16,3 3-6 0,-4 0-16 15,1-4-4 1,-1-2-28-16,1-4-10 15,0 1-37 1</inkml:trace>
  <inkml:trace contextRef="#ctx0" brushRef="#br0" timeOffset="83141.068">31531 13769 288 0,'-3'0'110'0,"3"0"-86"0,0 6 2 16,0-6-3-16,0 3 2 16,0 1 5-16,3-4 1 15,1 0 3-15,3-4-18 16,-4 4 4-16,4-3 1 0,1 0-9 0,2 0-4 16,1 0-3-16,6 0-1 15,-3 0-2-15,11 6-2 16,-7-3 3-16,10 9 0 15,-7-3-1-15,4 4-2 16,-4 5 7-16,-3-2 3 16,-4-4 3-16,-11 10 3 15,1-6-5-15,-15-1 1 16,1 1-3-16,-15-1 0 16,7-2-5-16,-6-1-3 15,2 1-3-15,1-1 1 16,4 0-1-16,-1 1 0 15,4-1 0-15,3 4 0 16,1-4 2-16,3 1 2 16,3-1-1-16,4 4 2 15,0-4 0-15,7 4 1 0,0-4-2 16,7 3 1-16,0-2-4 16,4-1 0-16,-4 1-1 15,0-4 0-15,-3 0-9 16,3 0-3-16,-3 1-17 15,3-1-6-15,-4 0-13 16,1-3-4-16,-1 1-24 16,1 2-8-16,-4-3-51 15</inkml:trace>
  <inkml:trace contextRef="#ctx0" brushRef="#br0" timeOffset="83816.445">31948 13807 316 0,'0'0'121'0,"0"0"-95"0,-7 18 11 0,3-18 0 16,0 16-12-16,1-3-2 16,-1 9 0-16,1-4 0 15,-4 7-12-15,3-3 0 0,1 10 2 0,-1-10-7 16,4 3-1-16,0-3-3 16,0 0-2-16,0-3 1 15,4-4-1-15,-1 1 4 16,4-4 2-16,-3-2 0 15,3-4 1-15,0 0-4 16,4-2-2-16,-1-1 0 16,4 0 1-16,-3-3-3 15,6 0 0-15,-2 0 1 16,2-3 0-16,-3 0 0 16,0-4 2-16,1 4-1 15,-8-6-1-15,0 2 1 16,-7-5 1-16,0 2-1 0,-7-2 2 15,0-4-2 1,-4 7-1-16,0-1 1 0,-3 1-1 16,4 6 0-16,-1 0 0 15,1 0-3-15,2 3 2 16,5 0 1-16,6-3 2 16,1-1-1-16,7-2 2 15,-1 3-2-15,11-6-1 16,-3 2 5-16,0-5 4 15,-1 2-3-15,-6-5-1 16,-4 2 2-16,-11-12 2 16,1 6-4-16,-11 0-3 15,3 4-1-15,-6-4-1 16,2 3-14-16,-2-3-3 16,3 10-37-16,0 0-18 15,-1-1-116 1</inkml:trace>
  <inkml:trace contextRef="#ctx0" brushRef="#br0" timeOffset="87630.083">28952 13860 248 0,'-3'-13'93'16,"-1"10"-72"-16,-3-3 5 0,4 3-1 0,-1 0-7 16,1-4 1-16,-1-2-6 15,1 6 0-15,3-3-8 16,0 2 8-16,3-2 6 0,1 6 3 15,-1-3 2-15,1-3 4 16,-1 6 5-16,-3 6-3 16,0 3 0-16,-3 4-6 15,-4 12-3-15,-4 3-14 16,1 1-4-16,-1 2 2 16,4-9 4-16,0 6-7 15,3-6-1-15,4-6-1 0,4-1 2 16,3-2 1-16,4-4 3 15,3-6 1-15,0 4 3 16,3-7-3-16,5 0 1 16,-1 0-5-16,3 0 0 15,-6 0-1-15,0 0-2 16,-1 0 1-16,-3 0-1 16,-3 0 0-16,-4 0 0 15,0 0-16-15,-3 0-6 16,-1 0-29-16,1 0-10 15,3-7-12-15,-4 7-3 16,1-3-26-16,-1-3-11 16,4 6 4-1</inkml:trace>
  <inkml:trace contextRef="#ctx0" brushRef="#br0" timeOffset="87989.204">29164 13835 296 0,'-3'-10'110'0,"3"7"-86"0,0-3 18 0,0 6 3 16,0 0-4-16,0-3 2 15,0-3-3-15,3 6-3 16,1 6-20-16,-4 3 7 0,3 7 6 15,-3 9-10-15,0 6-1 16,0 7-11-16,-3 3-5 16,-1 0-2-16,1-1 1 15,-1-2-3-15,4 0 0 16,0-4 1-16,0-6 0 16,0 4-7-16,0-7 0 15,0-6-17-15,0-4-7 16,0-2-16-16,-3-4-6 15,-1 1-21-15,4-7-7 16</inkml:trace>
  <inkml:trace contextRef="#ctx0" brushRef="#br0" timeOffset="96994.845">27771 15986 236 0,'-14'-10'88'0,"10"4"-69"0,-3-3 8 0,3 6 1 0,1-1-2 15,-1 1 4-15,1 0 1 16,-8 3 1-16,4 0-17 16,0 3 9-16,0 4 5 0,4-1-2 15,3 0-1-15,0 0-3 16,7 1-3-16,7-4 3 15,14 3 2-15,7-6-7 16,11 0-3-16,7 0-2 16,0 0-1-16,0 3-4 15,-4-3 0-15,1 10-5 16,-1-4-2-16,0-3 0 16,-3-3 1-16,-3 6-1 15,-8-3-1-15,-7-3 1 16,-7 0 1-16,-7 0-34 15,-7 0-13-15,-7 0-40 16,-7 7-14-16,-3-1-79 16</inkml:trace>
  <inkml:trace contextRef="#ctx0" brushRef="#br0" timeOffset="97475.588">29055 15349 316 0,'24'-34'118'0,"-16"24"-92"0,-5 4 11 16,-3 6-3-16,0 0-6 16,-7 6 1-16,-4 7-3 15,1 6-1-15,-8 3-14 16,-3 9 2-16,0 0 1 0,-7 4-3 16,3-1 1-16,0 1-7 15,1-1-3-15,-1-2-1 16,4 5 1-16,7 4-1 15,10-3-1-15,11-4 3 16,14-6 2-16,11-2-2 16,7-8-2-16,3-5 2 0,4-7 0 15,-4-6-1-15,-3-3-2 16,-7-3 1-16,-4-1 1 16,-7 1-30-16,-7-3-11 15,-3-1-24-15,0 1-9 16,-1 0-21-16,4-1-6 15,4 1-20 1</inkml:trace>
  <inkml:trace contextRef="#ctx0" brushRef="#br0" timeOffset="97791.792">29559 15359 304 0,'18'-32'112'0,"-15"26"-87"0,1 3 7 16,-4 3-3-16,0 3-3 15,-7 6 2-15,0 10-4 16,-7 10-3-16,-7 8-11 16,-4 7-2-16,-3 0 2 0,-4 6-4 15,0 13-1-15,-3 12-2 16,3-3-3-16,0 3 1 15,4-6-1-15,3 0 0 0,8 7 2 16,3-11-3-16,7 1 0 16,0-12-28-16,3-10-10 15,4-10-36-15,0-6-13 16,4-15-48 0</inkml:trace>
  <inkml:trace contextRef="#ctx0" brushRef="#br0" timeOffset="98227.281">27760 16491 244 0,'-18'6'93'0,"15"3"-72"0,-1 1 11 16,4-4 3-16,4 3-4 16,3 1 4-16,11-4-4 15,10 0 1-15,18 1-18 16,14-4 10-16,7-3 3 0,24-7-6 15,26-2 1-15,10-4-7 0,28 4-1 16,4 0-8-16,-4 9-4 16,11 0-1-16,-11 0 1 15,-21 0-1-15,-3 0 2 16,-11 0-2-16,-15-3-1 16,-16-4-2-16,-19 7 1 15,-17 0-23-15,-35 7-60 16,-18 2-2-1,-14 3-78 1</inkml:trace>
  <inkml:trace contextRef="#ctx0" brushRef="#br0" timeOffset="98677.541">28279 16892 304 0,'-25'19'115'0,"25"-10"-89"0,7 7 16 16,0-7 2-16,14 1-11 15,18-1-2-15,14 4-6 16,10-7-4-16,19-3-11 0,23-3-2 0,1-6 2 16,-7-1-4-16,-7 4 2 15,-8 3-3-15,-13 0 0 16,-15 3 8-16,-17 7 3 16,-14 2 4-16,-22 7 0 15,-10 13-7-15,-10 8-3 16,-11 14-5-16,-18 8-4 15,-14 1 0-15,-11-3 1 16,8-4-1-16,3-6-1 16,10 0-2-16,12-9 1 15,9-6-32-15,12-7-13 16,13-12-41-16,15-7-15 16,17 0-69-1</inkml:trace>
  <inkml:trace contextRef="#ctx0" brushRef="#br0" timeOffset="100526.606">21939 7313 312 0,'-35'-19'118'0,"17"13"-92"16,-13 0-3-16,9 3-8 0,-9-4-5 15,-15 1 1-15,-7-3-1 16,-4-1-1-16,-3-6-5 16,-10 4 8-16,-11-7 7 0,-11-6-6 15,7 3-2-15,-6-6 0 16,-19-3 0-16,-6 5 6 15,-4 1 3-15,-18 3-6 16,-13 4-1-16,-5 2-3 16,-20 0 1-16,-4 7-8 15,-14-1-2-15,4 4-1 16,-4 3 0-16,-4 3 0 16,15 3 0-16,-11 3 2 15,10 20 3-15,11 8 7 0,-3 19 4 16,10 7-2-16,18 12 2 15,3-3-9-15,4 13-2 16,14 18-1-16,21-3 0 16,15-6-5-16,13 12 1 15,7 7 0-15,15 6 0 16,14-12-3-16,13-1 2 16,19 7 1-16,17-4 0 15,21-5 4-15,32-13 2 16,28-7 2-16,22 7 0 15,70 9-4-15,14-12-1 0,31-7 1 16,15-9 0 0,18-12-5-16,31-10 1 0,18-7 2 15,10-2 3-15,29-10-4 16,25-9-1-16,20-10 0 16,8-18 0-16,-149 9 0 15,223-31 2-15,-39-16-1 16,-25-10 2-16,-31-12-7 15,-57 3-1-15,-32 7-3 16,-46-7 2-16,-49-3 2 16,-28-19 2-16,-28-6 3 15,-36 6 4-15,-38 1-2 16,-36-17-2-16,-35-12 0 16,-29 9 1-16,-45 1-1 15,-46-16-1-15,-49-4-2 0,-36 16 1 16,-45 16-1-16,-50 19-2 15,-18 12-4-15,-6 13-2 16,-1 6-22-16,36 4-6 16,24-4-30-16,53-7-11 15,22 4-101 1</inkml:trace>
  <inkml:trace contextRef="#ctx0" brushRef="#br0" timeOffset="103509.281">18165 7990 228 0,'7'-12'88'0,"-4"5"-69"0,4-5 8 0,-7 9-1 15,4-3-1-15,-1-4 4 16,1-2 0-16,-1 2 0 15,-3 1-16-15,0 2 8 0,-3 1 5 16,-4 3-3-16,0 6-1 16,-4 3-8-16,0 4-1 15,1 2-6-15,3 7-2 16,0-3-2-16,0 3 0 16,0-4 0-16,3 4 1 15,4 3 2-15,0-3 1 16,4 0-1-16,-1-4 1 15,4-2-2-15,0-4 0 16,4-9-1-16,3 0 0 16,4-9 0-16,6-7 2 15,1-6-1-15,0-3 2 16,-4 0-2-16,-3-3 2 16,-8 6 0-16,-6 0 1 15,-8-3 0-15,-3 6 0 0,-4 0-2 16,-3 10 1-16,0 0-4 15,-3 5-2-15,-1 8 0 16,0 11 1-16,1-2-3 16,-1 15 0-16,4 3 1 15,0 4 0-15,7 2 0 16,3-2 2-16,4-1-1 16,4-5-1-16,3-7 3 15,3-4 0-15,5-2 1 16,6-10 0-16,3-12-2 15,8-13 1-15,3-15 0 16,1-1 1-16,-5-2-2 0,-6 2 1 16,-11 1 0-16,-10-1 1 15,-11 1-2-15,-7 2 1 16,-11 14-2-16,-3 2-1 16,-4 10 1-16,4 9-1 15,0 6-3-15,-1 16 0 16,1-3 2-16,3 19 0 15,4 0 1-15,7 3 2 16,4 0-1-16,6-7-1 16,4-2 1-16,7-7-1 15,4-6 0-15,3-7 2 16,7-5 1-16,11-7 3 16,6-9-5-16,5-13-1 15,3-16 0-15,-4-5 2 16,-7-1-1-16,-10 3 2 0,-11 1-2 15,-10 2 2-15,-15 4 0 16,-10-1 1-16,-11 7-2 16,-3 7-2-16,0 5-2 15,-1 10 1-15,1 9-1 16,0 13 0-16,6 0 0 16,5 12 0-16,6 7 0 15,8-1 0-15,6 1 2 16,4-3 0-16,7-4 0 15,7-9 0-15,4-3 4 0,7-4 2 16,6-15-2-16,5-9-1 16,2-16-1-16,1-3-2 15,-4-10 1-15,-6 3-1 16,-12 1 0-16,-10 3 0 16,-10-4 2-16,-11 4 3 15,-11-1-2-15,-3 4-2 16,-4 3-3-16,0 13-1 15,1 8 2-15,-1 14 0 16,0 9-2-16,4 3 2 16,3 6 1-16,8 3 2 15,6 16-3-15,7-6 0 16,4 6-1-16,7-9 0 16,4-7 2-16,3-6 2 0,7-3 1 15,4-13 3-15,7-9-3 16,7-12 0-16,-1-13-1 15,1-7-2-15,-4-2 3 16,-10-1 0-16,-7 1 1 16,-11 9 2-16,-14-6-3 15,-7 5-2-15,-11 1 2 16,-3 7 0-16,-4 8-4 16,0 10-1-16,1 10-2 15,-1 5 0-15,0 4 3 16,4 6 2-16,7 10-2 15,3 2 0-15,7 1-1 0,8-4 0 16,6-2 2-16,4-7 0 16,4 0-3-16,3-13 2 15,4 4 3-15,6-13 1 16,5-15-1-16,6-13 1 16,0-10-2-16,-3-2 2 15,-4 2 0-15,-10 4 1 16,-11-1 0-16,-11 4 0 15,-10-3-2-15,-7 6-2 16,-4 0 3-16,-3 12 0 16,0 4-6-16,0 9 0 15,-4 9 1-15,0 4 1 16,-3 5 1-16,7 1 0 16,3 13-3-16,11 5 0 0,7-2 2 15,7-1 2-15,10-2-2 16,5-4-2-16,6-6 2 15,3-10 2-15,5-2 2 16,6-10 1-16,4-10-2 16,0-9-2-16,-4-9 1 15,-3 0-1-15,-11-3 2 16,-7 2 3-16,-11 7-2 16,-10 1 0-16,-7-5 1 15,-7 11 0-15,-4 2-5 16,-3 4 1-16,0 9-2 15,0 9-2-15,-1 4 3 0,5 2 0 16,3 11-2-16,3-1 2 16,7 3-1-16,4 0-2 15,7-3 0-15,7-3 3 16,4-3 0-16,0-7 1 16,6-2-3-16,1-4 2 15,7-12 1-15,6-13 2 16,1-9 1-16,0 0 1 15,-4-4-2-15,-7 10 1 16,-7 0-2-16,-10 0 2 16,-11 4 0-16,-7 5 1 15,-8 0-2-15,-2 7-2 16,-1 6-2-16,0 6-1 16,1 4 2-16,3 2 0 0,3 7-2 15,4 3 2-15,7-3-1 16,3 9-2-16,4-3 5 15,4 0 1-15,3-3-5 16,3-3-2-16,4-3 4 16,4-7 2-16,3-9 1 15,4-12-2-15,0-7 3 16,-1-6 0-16,-2 0-1 16,-8 0 1-16,-7 6 0 15,-7 0 3-15,-7 6-1 16,-7 4 0-16,-8 3-6 15,1 6-1-15,0 6-2 0,0 3 3 16,0 4-2-16,3-4 1 16,4 7 2-16,3-3 0 15,4 2-3-15,4-2 0 16,3-1 2-16,3 1 0 16,4-4-2-16,0-2 2 15,4-4-1-15,3-3 0 16,0-7 4-16,4-5 3 15,-4-4-2-15,0 1 0 16,-7-1-1-16,-3 0-2 16,-4 7-2-16,-7 6 1 15,0-4 3-15,-4 7 3 16,0 7-2-16,1-4-2 16,-1 6 0-16,4 1-1 15,0-1-3-15,0 0 2 0,4 1-1 16,-1-1 0-16,4 1 0 15,4-4 0-15,-1 0 0 16,1-6 0-16,3-3 4 16,0-3 1-16,3-7-1 15,-3 1 1-15,0-4-4 16,-3-3 0-16,-4 10 3 16,0-4 3-16,-7 7-2 15,0 3-2-15,0 3-3 16,3 0 1-16,4 0-1 15,-3 3-2-15,-1 3-13 16,1-3-6-16,3 7-50 0,0-1-20 16,3 7-130-1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23:50.659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64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09-01T13:24:46.735"/>
    </inkml:context>
  </inkml:definitions>
  <inkml:trace contextRef="#ctx0" brushRef="#br0">14072 4184 160 0,'11'-66'60'0,"-8"47"-47"0,4-3 15 0,-7 13 2 0,4 3-4 15,0-10-1-15,-4 0-2 16,3-3 0-16,-3 1-13 16,4-1 5-16,-1-10 3 0,1 1 3 15,-1 6 4-15,1-6 4 16,-1 12 2-16,1 4-1 16,-1 2 1-16,1 4-2 15,-1 3 0-15,-3 6-1 16,0 10 2-16,0 6-5 15,0 12-3-15,0 3-4 16,0 29 1-16,0 37-1 16,0 20-2-16,0 43-2 0,-3 12 1 15,-1 48-8-15,1 15-2 16,3 0-3-16,7-40-2 16,-4-44 1-16,15 49-1 15,-4-52 2-15,7 40 1 16,-3-47-1-16,3 26-2 15,-7-45 1-15,0 19-1 16,-3-31-9-16,-4-12-2 16,0-20-5-16,-7-18-3 15,0-16-29-15,-4-13-11 16,1-5-32-16,-1-33-10 16,4-2-72-1</inkml:trace>
  <inkml:trace contextRef="#ctx0" brushRef="#br0" timeOffset="1290.947">10968 4598 272 0,'0'-7'104'0,"0"11"-81"0,-4-1 5 0,4-3-2 0,-3 6-4 16,-1 0 2-16,1 4-2 16,6-1 1-16,-6 0-13 15,-1 7-1-15,4-3 1 0,4 2 0 16,-4-8 4-16,0-1-7 16,3 0-2-16,1 0-1 15,3-2 2-15,0-1 1 16,0-6 1-16,-3-1 4 15,3-8 3-15,3-7 0 16,-3 7 1-16,-3-4-4 16,-4 6 0-16,0 1-1 15,0 0 1-15,-7-4-6 0,0 7-2 16,3 3-2-16,-3 3-2 16,-4 9 1-16,1 10-1 15,-1 3-3-15,4 3 0 16,0-9 2-16,7 6 0 15,0-4-2-15,0-2 0 16,0 0 2-16,0-7 2 16,0 1 2-16,4-7 3 15,-1-3 3-15,4-10 5 16,4 1-2-16,3-10 1 16,-7-3-5-16,0 6 0 15,-3 4-3-15,-4-1 2 16,0-2-2-16,-4 2 2 15,1 4-4-15,-4 2-2 16,3 7 0-16,-7 7-1 0,8 2 0 16,-4 4 0-16,0-4-3 15,7 0 2-15,0-2-1 16,-4 2 0-16,4-3-9 16,0 1-5-16,7-4-36 15,-7-3-14-15,0 0-28 16,4 0-11-16,-1 0-56 15</inkml:trace>
  <inkml:trace contextRef="#ctx0" brushRef="#br0" timeOffset="1846.707">10135 4306 300 0,'7'-34'112'0,"-3"24"-87"0,-1-9 18 15,-3 19 2-15,0 0-6 16,0 0-1-16,0 10-8 16,-3 5-4-16,-1-2-14 15,1 3-1-15,-1 6 0 0,-3 9-4 16,0-3-2-16,0 7-2 15,0-7-3-15,4 3 1 16,-1-9-1-16,4-3 0 16,4-3 2-16,3-4 3 15,7-2 2-15,3-7-1 0,5-3 1 16,-1 0 0-16,0 0 1 16,0-3-4-1,0 0-3-15,-3-4 0 0,-4 7 1 16,0-3 1-16,0 3 1 15,-3 0-16-15,-4-6-4 16,0 6-32-16,0 0-11 16,0 0-21-16,-3 0-7 15,-1 0-63 1</inkml:trace>
  <inkml:trace contextRef="#ctx0" brushRef="#br0" timeOffset="2208.511">10410 4237 304 0,'4'-9'112'0,"-4"9"-87"0,0 0 13 15,0 0 1-15,0 0-3 16,0 0 2-16,0 9-5 15,0 7 0-15,0 9-19 16,0 6-1-16,-4 10 0 0,1-3-3 16,-1 9 0-16,1 12 2 15,-1-5 3-15,1-11-11 0,-1 14-1 16,1-7-1-16,3 0 3 16,0-9-2-1,3 0-2-15,-3-10-3 0,4-3 1 16,3 0-8-16,-4-2-2 15,1-11-34-15,-1-5-15 16,1-1-42-16,0-3-16 16,-4 1-27-1</inkml:trace>
  <inkml:trace contextRef="#ctx0" brushRef="#br0" timeOffset="3291.741">15409 4682 288 0,'0'-15'110'0,"0"15"-86"0,0-3 5 0,0 3-3 16,0 0-4-16,0 0 2 16,0 0-2-16,0 0 1 15,-3 3-13-15,-4 6 3 0,3 0 3 16,-3 1-4-16,4 2 1 16,-4 1-6-16,3 0 1 15,1-1-5-15,3-3 0 16,0 1-1-16,3-1-2 15,1 1 1-15,-1-4 1 16,4-3 1-16,0-3 3 16,0-3 1-16,0-3 3 15,-3-4 1-15,-1-2 3 0,-3-1 4 16,0 1 3-16,-3-1-5 16,-1 4-1-16,-3-1-5 15,4 7-1-15,-4 3-5 16,0 3-1-16,3 4-1 15,1 2 1-15,-1 0-4 16,4 1 0-16,0 2-1 16,0-2 0-16,0-1 2 15,4-6 0-15,-4 7-3 16,0-4 2-16,0-3-17 16,0-3-8-16,0 0-39 0,0 0-16 15,0 0-62-15,10-9-72 31</inkml:trace>
  <inkml:trace contextRef="#ctx0" brushRef="#br0" timeOffset="3663.992">15610 4353 304 0,'0'0'112'0,"0"0"-87"0,0 0 29 0,0 0 5 0,0 0-14 16,0 3-3-16,-3 7-13 15,-1 2-6-15,1 4-13 16,-4-4 0-16,0 10 3 0,3-3-3 16,1 0 2-16,3 0-3 15,0-4 2-15,3-2-4 16,1 6-2-16,3-10-2 15,0 7 0-15,0-7-2 16,3 1-1-16,1-1 1 16,0-3-1-16,-1 1 0 15,1-4 0-15,-1 0 0 16,1-3 2-16,0-3-3 16,-1 0-2-16,1 0-29 15,-4-1-14-15,0 1-27 16,0 0-12-16,0 3-89 15</inkml:trace>
  <inkml:trace contextRef="#ctx0" brushRef="#br0" timeOffset="3993.388">15790 4388 300 0,'0'-4'112'0,"0"4"-87"0,0 0 29 0,0 0 7 16,0 0-8-16,0 0-1 15,0 10-16-15,0-7-5 0,-3 13-18 16,-1 2 1-16,1 8 2 0,-1 8-6 16,-3 7-1-16,4 15-1 15,-1 1 0-15,1-7-7 16,-1-3 0-16,1-6-1 15,3-1 2-15,0-5-3 16,0-7 0-16,-4-6-26 16,4 3-11-16,0-9-28 15,0-4-8-15,-4-2-56 16,8-1-24-16</inkml:trace>
  <inkml:trace contextRef="#ctx0" brushRef="#br0" timeOffset="4984.346">9768 4491 268 0,'11'-6'101'16,"-7"6"-78"-16,6-3 6 0,-6 3-2 0,3 0-9 16,3 0 2-16,4 0-2 15,1 0-2-15,2 3-8 16,4 3-3-16,0-3 1 0,4 7 3 16,3-4 2-16,8 3-1 15,10 1 1-15,17-1-2 16,4 1 0-16,4 2-1 0,6 1 2 15,15-1-3 1,14 7-2-16,0 3 2 0,-1 0 0 16,15 12-3-16,0-2-3 15,-3 2 0-15,3 1-1 16,17-4 0-16,-3-6 0 16,0-3 0-16,18-3 2 15,-4-10-1-15,-7 1-1 16,8-1 1-16,-8 7-1 15,-18-1 0-15,-14 1 0 16,-17 0-3-16,-14-1 2 16,-11 4-8-16,-11 0-4 15,-10-3-42-15,-7-4-16 16</inkml:trace>
  <inkml:trace contextRef="#ctx0" brushRef="#br0" timeOffset="6037.601">10989 6366 268 0,'-11'-9'101'0,"-3"6"-78"0,14-7 11 0,-7 10 1 16,0-9-8-16,0-1-1 15,4 1-1-15,3-7-1 16,3-3-13-16,4-3 4 0,4-3 3 16,6 0-2-16,8 3 3 15,14 7 1-15,10 12 0 0,15 12-3 16,-4 13 0-16,-4 12-1 15,-3 7 3 1,-10 0-7-16,-15 9 1 0,-7 3 1 16,-11 7 3-16,-6-4-5 15,-4-5 1-15,-7-1-6 16,-7-9-2-16,0-7-2 16,-7 0-3-16,-8-5 1 15,-6-7 1-15,0-4-1 16,7-5-1-16,3-4 1 15,0 1-1-15,11-10-3 16,7-3 2-16,7-4-1 16,11-2-2-16,6-4 0 0,8 1 3 15,7-1 0-15,-8 4 1 16,12 6-3 0,-8 0-42-16,-7 3-17 15,0 3-24-15,0 0-10 16,1 0-77-1</inkml:trace>
  <inkml:trace contextRef="#ctx0" brushRef="#br0" timeOffset="6380.25">11656 6620 312 0,'0'-25'115'0,"0"16"-89"16,3-10 25-16,-3 19 8 0,0-3-12 15,0-1-3-15,0 4-16 16,0 13-5-16,-3 18-13 16,3 13-2-16,0 10 2 0,0 5-4 15,3 13 2-15,4 13-3 16,0 3 0-16,4-10-3 15,0-6 1-15,-1-6-4 16,1-3-2-16,-1-13-3 16,1-9-1-16,-4-4-27 0,0-12-10 15,0-9-11-15,-3-6-2 16,-1-10-21-16,-3 0-8 16,0-4-44-1</inkml:trace>
  <inkml:trace contextRef="#ctx0" brushRef="#br0" timeOffset="6757.736">11670 6827 272 0,'-21'6'104'0,"14"-3"-81"0,0-3 16 0,3 7 1 15,4-7-11-15,-3 3 0 0,3 6-3 16,7-2 1-16,3-4-15 15,8-3-2-15,7 0-3 0,6 0 5 16,1-10 3-16,0 1-2 16,0-10 2-16,-4 0-2 15,-4-9 0-15,-2-7-5 16,-5-2 0-16,-6 2-3 16,-8 1 2-16,-6-1-4 15,-11 7 0-15,-7 0-1 16,-11 0-2-16,-7 3 1 15,0 0 1-15,0 12-6 16,8 4 1-16,6 2-1 16,7 14-1-16,8-4-5 0,6 6-4 15,11 1-19-15,7-1-8 16,4 10-17-16,3 3-4 16,4 6-92-1</inkml:trace>
  <inkml:trace contextRef="#ctx0" brushRef="#br0" timeOffset="7039.269">12153 6582 380 0,'-24'4'143'0,"20"2"-112"0,0-3 1 0,4-3-9 0,4 0-1 16,10-3 4-16,7-3-8 15,7 2-3-15,1-2-8 16,2 6-5-16,1 0 1 0,0 0-2 16,-4 0-1-16,0 0-21 15,1 0-11-15,2 0-50 16,5 6-20-16,2-2-53 15</inkml:trace>
  <inkml:trace contextRef="#ctx0" brushRef="#br0" timeOffset="7657.345">12661 6316 320 0,'-14'-9'121'0,"11"5"-95"0,3-2 5 0,0 3-6 16,3-3-2-16,4-4 6 15,4-2-1-15,3-4 3 16,3-3-17-16,5-3 5 0,-1 10 2 16,4-4 2-16,-1 13 1 15,1 3-2-15,0 9-2 16,-4 4 3-16,0 12 2 15,-7-3-7-15,-3 0 0 0,-4 0-5 16,-7 0 0-16,0 0-7 16,-4-3-2-1,-3-4-2-15,0 1 1 0,0-4-2 16,0 1-1-16,0 0 1 16,0 2-1-16,3-5-3 15,4 2 2-15,0-2-4 16,4 5 1-16,3-2 2 15,3 2 1-15,5 1 1 16,6 6 0-16,3 3 0 16,5 3 2-16,-1 4-1 15,-3-1-1-15,-8 0 1 0,-6-2 1 16,-4-4 1-16,-7 0 1 16,-7-3-2-16,-4-3-2 15,-6-4 1-15,-5-2 1 16,1-4-1-16,0 1-1 15,-4-1 1-15,-3-3 1 16,-4-3-1-16,1-3-1 16,-1 0-6-16,4-3-4 15,7 0-16-15,6 0-9 16,8-6-19-16,11 6-6 16,6-4-19-16,5-2-7 15,-1 6-47 1,10-7-61-16,8-5 61 15</inkml:trace>
  <inkml:trace contextRef="#ctx0" brushRef="#br0" timeOffset="8136.883">13381 6391 288 0,'0'-22'110'0,"0"16"-86"0,0-7 13 16,-4 7 0-16,1 3 4 16,-1-3 5-16,1-4-6 0,-4 7 1 15,3-3 8 1,-6 6-28-16,-5 9-4 0,1 7-4 16,0 3-2-16,-3 6 1 15,-1 6-4-15,4 13 0 16,7 13-5-16,7-1 0 15,7-6-1 1,7-6 1-16,7-9-2 0,7-1 2 16,15-6-2-16,10-9 2 15,3-6 0-15,1-10 1 16,-1-9 0-16,-7-10 0 16,-3-9 2-16,-11-16 3 15,-6 0 0-15,-8-3 0 16,-11 0-1-16,-13 1 0 15,-15-1-4-15,-17 0-3 16,-18-6 0-16,-7 9 1 16,7 6-6-16,7 7 1 0,8 6-8 15,9 6-3-15,8 4-45 16,7 3-21-16,7 5-32 16,11 4-13-16,17-3-40 15</inkml:trace>
  <inkml:trace contextRef="#ctx0" brushRef="#br0" timeOffset="8917.298">13991 6350 240 0,'-7'-6'90'0,"0"6"-70"0,4 0 17 0,3 0 4 15,-4 0 0-15,-3 0 3 16,0 0-2-16,0 0-2 16,0 6-21-16,3-2 4 0,1-1 1 15,3-3-1-15,-4 3 0 16,4 0-1-16,4 0 1 16,6 0-2-16,8 0-1 15,10-3-6-15,11 0-1 16,3-3-4-16,4 0 0 15,-3-3-3-15,-1 3 1 16,0 0-4-16,-3 3-2 16,-4 0 2-16,-3-4 0 15,-7 4-1-15,-4 0 1 16,-3 0-4-16,-4 0-2 0,-7-6-27 16,-4 6-10-16,-3 0-13 15,-7 0-5-15,-3 0-12 16,-5 0-6-16,1 6-91 15</inkml:trace>
  <inkml:trace contextRef="#ctx0" brushRef="#br0" timeOffset="9172.232">14026 6582 300 0,'-7'0'112'0,"11"0"-87"0,-1 4 29 0,1-4 7 15,3 0-8-15,4 0 1 16,3-4-10-16,7-2-5 16,7 6-22-16,4 0-4 0,0 0-1 15,-1 0-7-15,5-3-3 16,-5-3-1-16,1 6 1 16,-4-3-3-16,1 3 0 15,-5 0-30-15,-3 0-12 16,1 0-38-16,-1 0-13 15,0 3-81 1</inkml:trace>
  <inkml:trace contextRef="#ctx0" brushRef="#br0" timeOffset="9549.07">14796 6178 356 0,'0'-31'132'0,"0"27"-103"0,0-2 14 0,0 6 1 15,0 0-7-15,0 6 0 16,0 7-3-16,0 9-1 15,3 9-18-15,1 7-2 0,-1 6 0 16,-3 6-3-16,0 13 0 16,4 9-4-16,-1-6-1 15,1-4-3-15,3-5-2 16,0-10-4-16,0-6 0 16,0-7-25-16,0-9-10 15,0-9-13-15,4-7-4 16,-1-9-15-16,-3-6-6 15,0-10-77 1</inkml:trace>
  <inkml:trace contextRef="#ctx0" brushRef="#br0" timeOffset="10014.18">15025 6100 348 0,'-14'-7'132'0,"10"7"-103"0,4-3 16 15,0 3 0-15,0-6-10 16,4 3 0-16,3-4-1 16,3-2 4-16,4 0-21 15,4-1 2-15,3 10-1 0,4 0-4 16,3 10 0-16,0 18 0 16,1 13 2-16,-1 6-7 15,0 9-1-15,-7-3 2 16,-7 1 4-16,-7 2-4 15,-3 1 2-15,-8-4-5 0,-6-6 1 16,-4-3-5-16,-4-3 0 16,-7-7 1-16,-3-9 0 15,-4 0-2-15,1-12-2 16,2-1 1-16,1-9-1 16,11-9-9-16,6-13-4 15,11-9 11-15,11-3 7 16,10-1-3-16,7 4-1 15,-3 3-1-15,3 16 2 16,0-1-3-16,-3 7-2 16,-4 6 2-16,-3 7 2 15,-1-1-13-15,-3 7-7 16,-3-7-45-16,-4 1-19 16,0-4-65-16,11-3-110 15</inkml:trace>
  <inkml:trace contextRef="#ctx0" brushRef="#br0" timeOffset="11125.399">12651 7279 248 0,'7'-13'93'0,"-4"7"-72"0,4-4 16 0,-3 7 4 16,-1-3-2-16,1-4 4 15,-1 10-7-15,1 0-1 16,-1 0-20-16,1 10 6 0,-1 9 3 16,1 0-4-16,-4 6-1 15,0 0-9-15,0 3-2 16,0 0-6-16,0 3-2 15,0 1 0-15,0-1 0 16,4-3 0-16,-4-3 2 16,3-6-1-16,1-3-1 15,-4-3-24-15,0-4-9 16,-4-3-32-16,-3-6-13 16</inkml:trace>
  <inkml:trace contextRef="#ctx0" brushRef="#br0" timeOffset="11367.304">12467 7448 272 0,'-7'0'104'0,"7"3"-81"0,7-3 27 15,-3 0 6-15,6 0-15 0,8-3-3 16,10 0-11-16,4 0-5 15,7-4-12-15,-4 4-6 0,-3 0-3 16,-1 0-1-16,-2 0 0 16,-8 0-11-16,0 3-3 15,-3 0-35-15,-4-4-15 16,-4 4-93 0</inkml:trace>
  <inkml:trace contextRef="#ctx0" brushRef="#br0" timeOffset="11965.814">12876 7263 272 0,'-7'-3'104'0,"7"3"-81"0,0-3 9 0,0 3 1 0,0-7-6 16,4 4 4-16,-1-3-6 15,4-4-1-15,1 7-13 16,2-3 4-16,4 3 5 0,0-3 0 16,4 12 0-16,-4-3-2 15,0 6-1-15,0 1-3 16,-3-1 1-16,-4 1-2 16,-4-1 0-16,-3-3-7 15,-3 4-4-15,-4-1 1 16,-4 1 0-16,-3-1-4 15,0 4 1-15,0-1 0 16,3-2 0-16,1 5-3 16,3-2 0-16,0-4 2 0,3 1 0 15,4-4-2-15,7-3 0 16,0 0-1-16,7 0 3 16,4 0 0-16,3-3 1 15,0 3 0-15,1 1 2 16,-1 2-1-16,-4 0-1 15,-3 4-2-15,-3 2 1 16,-4-2 3-16,-3 5 1 16,-4-2 1-16,-4-4 2 15,-3 7-3-15,-4-4 0 16,-3 1-1-16,-3-1 1 16,-4-2-2-16,3-1-1 15,0 1-2-15,1-4 1 16,2 0 3-16,1-3 1 0,4-3-8 15,3 7-2-15,7-7-31 16,0 0-15-16,3-7-17 16,4 4-5-16,4-3-87 15</inkml:trace>
  <inkml:trace contextRef="#ctx0" brushRef="#br0" timeOffset="12415.085">13391 7322 272 0,'-10'0'101'0,"3"-3"-78"0,0 3 17 0,3 0 3 16,-3 0-3-16,0 0 0 16,0-3-8-16,-4 3-5 15,1 0-15-15,-1 0-1 0,1 6 0 16,-1 4-4-16,-3 2 1 15,3 1-3-15,1 6 0 16,6 3-6-16,4 0 1 16,4 0-2-16,3-4 0 15,7 1 4-15,0-6 1 16,4-4 5-16,3 1 3 16,4-10-2-16,-1-10 2 15,5 1 5-15,2-1 4 16,-2-8-4-16,-5-1-1 15,-10-3-7-15,-7 0 0 0,-10-3-5 16,-11 3-2-16,-7-3 2 16,-1 0 0-16,-2 3-4 15,-1 3 1-15,4 6-11 16,0 4-3-16,3-1-28 16,0 10-13-16,1 10-9 15,-8-1-3-15,-3 7-18 16,-4 6-9-16,-3 3-33 15</inkml:trace>
  <inkml:trace contextRef="#ctx0" brushRef="#br0" timeOffset="12820.876">12383 7912 332 0,'-8'0'123'0,"8"0"-95"0,0 0 9 0,0 0 0 16,0-3-1-16,4 0 5 16,0-1-2-16,3-2 0 15,3 6-21-15,1-9 1 0,10 6 1 0,7-4-5 16,14 4 0-1,15-3-5-15,6 3-1 0,4-3 3 16,15 6 5-16,16-10-9 16,5 7-2-1,-8-6-4-15,0-1 1 0,-3 4-2 16,-7 3 2-16,-11 0-2 16,-18 0 2-16,-14-1-2 15,-10 4 2-15,-11 0-22 16,-10 0-7-16,-8 0-36 15,-3 0-12-15,-7-3-61 16,4 0-24-16,-1-6 7 16</inkml:trace>
  <inkml:trace contextRef="#ctx0" brushRef="#br0" timeOffset="13495.829">14594 7310 292 0,'-17'-6'110'0,"6"6"-86"0,-3 3 13 0,7 0 0 15,4 0-7-15,3-3 0 16,0 6 0-16,3-3 1 16,4 4-16-16,7-4 6 0,4 0 6 15,3 0-2-15,0-3 3 16,4 0-10-16,0 0 0 16,-1-3-5-16,-3 3 0 15,1-3-10-15,-1 0-3 16,-4 3 1-16,1-3 1 15,-4 3 0-15,-3-4-2 0,-4 4-6 16,0 0-4-16,0 0-32 16,-7 0-12-16,0 0-17 15,-4 0-4-15,-3 0-65 16,4 4-60 0,-1-4 77-16</inkml:trace>
  <inkml:trace contextRef="#ctx0" brushRef="#br0" timeOffset="13771.256">14683 7188 296 0,'-4'-25'110'0,"4"18"-86"0,0 4 22 0,0 3 6 16,0 0-13-16,4 3-2 15,-1 4-6-15,1 2 0 16,3 10-17-16,0 0-4 0,0 2-2 15,-4 11-2-15,1-1-1 16,-4 1-6-16,0-1 1 16,0 3-2-16,3-2 0 15,1-1-16-15,-1-6-5 16,5-3-27-16,-1-6-8 16,0-10-20-16,3-6-6 15,4-6-45 1</inkml:trace>
  <inkml:trace contextRef="#ctx0" brushRef="#br0" timeOffset="14338.082">14870 7125 296 0,'-7'-19'110'0,"10"16"-86"0,1-13 27 16,-4 13 7-16,3-6-13 15,1-1-4-15,10-5-10 16,3-1-3-16,5 3-15 16,2 4 3-16,1 3 2 0,0 6-2 15,-1 6 1-15,-2 3 2 0,-1 7 0 16,-4 3-6-16,-3 0 0 16,-7 0-2-16,-3-7 1 15,-4 7-4-15,0-7 0 16,-4 1-5-16,-3-4 0 15,-7 1-3-15,4-1-1 16,-1 4 1 0,1-1 0-16,-1-2-3 0,4 5 0 15,0-2 2-15,7-4 0 16,3 7-2-16,4-3 2 16,4-1 1-16,3 1 0 15,4-1 0-15,6 1 0 16,-2-4-3-16,-5 7 2 15,-3-7 3-15,-3 1 1 16,-4-1-1-16,-3-3-2 16,-4 1 3-16,-7-1 2 15,-4 0-4-15,-7 0-1 16,-3 1 0-16,-7 2 2 0,-4 0-1 16,4 1-1-16,0-4-2 15,7-3 1-15,3 0-15 16,4-3-4-16,10 0-21 15,8-3-9-15,6 0-20 16,4 0-6-16,4-3-47 16,7 3-19-16,-4-1 13 15</inkml:trace>
  <inkml:trace contextRef="#ctx0" brushRef="#br0" timeOffset="14712.34">15420 7097 372 0,'0'-10'140'0,"-7"10"-109"0,-11 10 5 0,8-4-7 15,-4 3-8-15,-4 4 2 16,0 6-4-16,1 3-2 16,3 6-9-16,-1 0-3 0,5 0-1 15,6 4-2-15,4-4 1 16,7-3 2-16,7-3 4 15,11-6-2-15,10-4-2 16,8-6 0-16,-1-2-1 16,0-8-2-16,1-5 1 15,-8-7 7-15,-3-2 5 0,-8-8-7 16,-9-5-2-16,-8-10-2 16,-14 4 0-16,-15-4-2 15,-9 3-2-15,-12 7 1 16,1 6-1-16,0 15-11 15,3 4-3-15,0 6-26 16,7 10-9-16,4 5-21 16,3 4-9-16,4 12-89 15</inkml:trace>
  <inkml:trace contextRef="#ctx0" brushRef="#br0" timeOffset="15043.277">14637 7761 384 0,'-25'10'143'0,"25"-7"-112"0,0-3-8 16,11-3 29-16,6-7-13 15,8-2-1-15,7-4-3 16,10 7-20-16,18-1 4 0,14 4 2 0,0 3-11 16,0 0-3-1,0 3-5-15,-3 0 1 0,3-3-2 16,-3-4 2-16,-8-5-20 16,-3-1-8-16,-11-2-25 15,-6-1-11-15,-8 7-16 16,-10-1-7-16,-8 10-78 15</inkml:trace>
  <inkml:trace contextRef="#ctx0" brushRef="#br0" timeOffset="16784.144">14249 7097 220 0,'0'-3'82'0,"0"3"-64"0,-4-7 13 0,4 7 1 16,0 0-6-16,-3 0-1 15,3-3-5-15,0 3-2 16,0-6-10-16,0 6 4 0,0-3 1 15,0 0 5-15,3-1 3 16,1 1-2-16,-1 3-2 16,1 0-1-16,-1 0 3 15,1 0-7-15,-4-3 1 16,0 3-6-16,3 0-2 16,-3 0 4-16,0 0 2 0,4 3 0 15,-4 4 1-15,0-1-2 16,0 0-1-16,0-3-3 15,0 7 1-15,0 5 0 16,0-2 3-16,0 3-3 16,0 6 1-16,0 6-3 15,0-6 2-15,0 6-2 16,0 3 2-16,0-3 0 16,0 4 1-16,0-1 0 15,0 7 0-15,0 3-2 16,-4 6 1-16,1 3-2 0,-1 3 2 15,1-3-2-15,-1 0 2 16,1 1-6-16,-1-1-1 16,-3 3 2-16,0 7 1 15,0 9-4-15,3-4-1 16,1-2 1-16,-1-3 0 16,1 2 1-16,-1 11 2 15,1 8-1-15,-1 1-1 16,-3-4 1-16,0-3 1 15,0 4-1-15,0 2-1 16,0 7 1-16,0 0-1 16,0-13 0-16,0 0 2 15,0 0-3-15,0 10 0 16,3 6 1-16,1-3 2 16,-1-3-3-16,1-4 0 0,3 10 1 15,0 6 2 1,0-6-1-16,0-6-1 0,0-7 1 15,-4 13 1-15,1 9-3 16,3-6 0-16,0-9 1 16,0-22 2-16,0-13-3 15,3 3 0-15,1 10 1 16,-1-7 0-16,1-5 0 16,-1-4 2-16,1 0-1 15,-4-10 2-15,0-8-4 16,-4 11 0-16,1-2 1 15,-1 3 2-15,1-10-1 0,-1 4-1 16,1-1-2 0,3-6-1-16,0-3-1 0,0-6 3 15,0 0-9-15,0-3-1 16,0-4 1-16,0-6 1 16,0 1-27-16,0-7-12 15,0 0-48-15,0-3-19 16,0-1-60-1</inkml:trace>
  <inkml:trace contextRef="#ctx0" brushRef="#br0" timeOffset="17805.524">12513 8765 252 0,'-3'-10'93'0,"-1"10"-72"0,0-3 11 0,4 3 1 15,-3 0-3-15,-1-3 2 16,1 0 0-16,-1 0 2 15,1-3-18 1,-1-1 4-16,4-2 3 0,0-4-1 0,4 1-1 16,3-7-3-16,7 0 1 15,11 0 1-15,6 1 2 16,12 5-6-16,3 7-1 16,-1 12-1-1,-2 10 4-15,-4 9-6 0,-8 3-2 16,-6 10 6-16,-7-1 1 15,-11 4-6-15,-4 9-4 16,-6 3-2-16,-8 7-1 16,-3-4-2-16,-7-5 1 15,0-7 0-15,-7-10 1 16,-4-6-5-16,4-9 1 16,-1 0-2-16,5-13 0 15,2-3 2-15,1-12 2 0,7-19-3 16,7-4 0-1,7-5-1-15,11-1-2 0,6 7 0 16,8 6 0-16,3 15 5 16,0 7 1-16,1 9-3 15,-5 7-1-15,-2-1 1 16,-1 13 2-16,-4-9-11 16,-3 0-3-16,1 0-23 15,-1-4-7-15,-4-3-21 16,1-2-10-16,-4-4-29 15,4-3-12-15,-1 0-31 16</inkml:trace>
  <inkml:trace contextRef="#ctx0" brushRef="#br0" timeOffset="18090.701">13074 8909 376 0,'-11'-3'143'0,"4"6"-112"0,0 3 14 0,4-3-2 16,-1 7-14-16,-3 2 0 15,4 10-7-15,3 13-2 16,3 9-11-16,1 6 1 0,3 0 3 16,0 3-5-16,3 1 0 0,1 2-4 15,0 10-3 1,-1 3-3-16,1-13 1 15,-1-6-15-15,-3-2-6 0,0-14-31 16,-3-6-11-16,-1-12-18 16,-3 3-4-16,0-10-63 15</inkml:trace>
  <inkml:trace contextRef="#ctx0" brushRef="#br0" timeOffset="18496.101">13113 9113 260 0,'-11'-16'99'0,"4"22"-77"0,0 16 7 0,4-9-1 16,-1-1 0-16,0 7 3 15,4 0 1-15,0 3 2 16,4-6-18-16,3-4 6 0,7 1 5 16,7-4-4-16,4 1 1 15,3-4-7-15,4-6 0 16,3 0-4-16,1 0 0 15,-1-6 4-15,0-10 1 16,0-6-9-16,-3-13-3 16,-7-5 0-16,-8-1 1 15,-9 0-3-15,-12 0-1 16,-10 13-1-16,-4 0 1 16,-3 3-2-16,-7 0 2 15,-4 6-2-15,-3 6-1 16,0 4-2-16,3 3 1 15,4 3-4-15,6 6 1 0,5-3-11 16,6 9-3-16,8-3-11 16,6 4-4-16,4-1-15 15,7-6-5-15,4 7-14 16,0-4-5-16,6 3-76 16</inkml:trace>
  <inkml:trace contextRef="#ctx0" brushRef="#br0" timeOffset="18946.178">13861 8774 300 0,'-7'-9'112'0,"3"6"-87"0,1-4 13 0,3 7 1 16,0 0 1-16,0 0 3 15,0 0 1-15,0 0 2 16,-4 7-25-16,4-7 10 0,0 0 6 16,0 3-5-16,0 3-1 15,4-3-13-15,6-3-4 16,4 6-4-16,11-6 1 0,7 0-8 15,10 0-4-15,7 4 0 16,1-4 0-16,-1 6 1 16,-3-3 0-16,-4-3 2 15,-3 6 1-15,-7-3-4 16,-7 1 1-16,-8-4 2 16,-6 0 1-16,-8 0-15 15,-3-4-4-15,-3 1-19 16,-1-3-7-16,-3 6-22 15,0 0-8-15,0 0-32 16,-3 6-13-16,-8 7-35 16</inkml:trace>
  <inkml:trace contextRef="#ctx0" brushRef="#br0" timeOffset="19176.745">13815 9066 380 0,'-21'12'143'0,"21"-9"-112"0,0 4 14 0,3-1 0 16,4-3-8-16,4 0 2 16,13-3-4-16,12-6-1 15,17-7-19-15,7-2-2 0,0-1 0 16,-7 0-7-16,-8 7-3 16,-2 0-2-16,-8 5-1 15,-7 1-33-15,0 0-15 16,-3 0-45-16,-4 0-16 15,8 0-72-15</inkml:trace>
  <inkml:trace contextRef="#ctx0" brushRef="#br0" timeOffset="19878.654">13522 5773 276 0,'-7'-18'104'0,"3"18"-81"0,1 0 18 15,3 0 2-15,0 0-6 16,0 0 3-16,-4 3-7 16,-3 9-3-16,-7 4-16 0,-3 12 11 15,-5 16 5-15,-2 19-2 0,-8 25-2 16,-7 12-8-16,-14 25-1 16,-14 26-10-1,-7 15-2-15,4 13-1 0,3-4 0 16,7-2-2-16,7-4 1 15,10-28-4-15,8-22 0 16,10-28-1-16,4-9 0 16,7-19-3-16,0-13 1 15,-4-13-36-15,1-8-15 16,-1-11-80-16,0 1-36 16,1-13 17-1</inkml:trace>
  <inkml:trace contextRef="#ctx0" brushRef="#br0" timeOffset="20944.154">14598 8639 228 0,'3'-25'88'0,"-3"13"-69"0,4-10 13 0,0 12 0 16,-1-5 0-16,4-1 6 0,0-3-4 16,0 3 2-16,0 4-20 15,0 3 6-15,0 5 2 0,0 8 3 16,-3 14 1-16,-4 14-9 16,-4 12-1-16,-3 0-9 15,0-7-1-15,0 10 0 16,0-9 2-16,4-7-5 15,3-3-1-15,3-3 0 16,4-6 0-16,0-3-2 16,4-7-2-16,3-2 3 15,4-4 0-15,-1-3-1 16,1-3 1-16,0-4 0 16,-1 1 1-16,-3 0-2 15,0 0-2-15,-3-1-2 16,0 4 1-16,-4 0-48 0,0 3-19 15,-4 0-21-15,1 3-8 16,3 3-55 0</inkml:trace>
  <inkml:trace contextRef="#ctx0" brushRef="#br0" timeOffset="21244.148">14820 8599 304 0,'-3'-19'112'0,"3"12"-87"0,-4-2 11 0,4 6-2 0,-3-3-4 15,3-1 2-15,0 1-4 16,0 6-3-16,3 10-13 16,1 8 1-16,3 14 3 0,0 5-6 15,-4 10-1-15,-3 4-3 16,0 5-1-16,0 13-3 15,0 6-2-15,4-12 1 16,-1 0-1-16,1-19-5 16,3-4-1-16,0-18-28 15,4-3-10-15,-1-10-27 16,1-18-7-16,-1 0-69 16</inkml:trace>
  <inkml:trace contextRef="#ctx0" brushRef="#br0" timeOffset="21753.377">15060 8432 380 0,'18'-12'143'0,"-11"6"-112"0,14-10 16 0,-14 16-1 15,0-10-9-15,4 1 1 16,3-3-6-16,0 2-2 15,0 1-17-15,0 6 1 0,0 9 0 16,4 10 1-16,-1 15 1 16,1 19-2-16,3 13-1 15,4 3-3-15,0-4 1 0,-1 7-4 16,-2-3 1 0,-8 0-3-16,-11 0 2 0,-10-7-2 15,-3 1 0-15,-8-19-3 16,-3 3 1-16,-4-13-2 15,0-3 2-15,-3-9-2 16,0-6-1-16,0-13-2 16,3-7 1-16,4-8 1 15,7-14 0-15,10-5-3 16,8-1 2-16,6 4-1 16,8 6-2-16,3 6 0 15,0 10 3-15,4 6-2 0,0 9 1 16,-1 6 4-16,1 7 3 15,0 3-2-15,-4 0-2 16,-3 0-5-16,-1-6-2 16,1-4-30-16,-1-5-12 15,1-11-30-15,0-5-14 16,-1 0-113 0,-3-4-54-16,-6 1 130 15</inkml:trace>
  <inkml:trace contextRef="#ctx0" brushRef="#br0" timeOffset="22580.376">12471 9796 284 0,'-11'10'107'0,"8"-10"-83"0,-1 0 15 16,4 0 1-16,0 0-5 16,0-3 4-16,0-4-1 15,0 4 0-15,0-3-20 16,0 6 3-16,4 0 2 0,-1 0-1 16,4 0-1-16,4 6-3 15,10-3 1-15,11-3-4 16,14 0 1-16,6 0 0 0,8-9 2 15,7 0-6-15,18-1-2 16,10 1-1-16,-3 2 1 16,-7 4-3-16,6 3-2 15,1 3 0-15,-7 1-1 16,-11-1-2-16,-11 0-2 16,-13 0 1-16,-8 0 1 15,-10-3-1-15,-11 0 2 16,-7 0-11-16,-7-3-4 15,-7 3-27-15,-7 0-10 16,-7 0-37-16,-7 0-15 16,-4 9-98-1</inkml:trace>
  <inkml:trace contextRef="#ctx0" brushRef="#br0" timeOffset="23044.972">12866 10182 332 0,'-21'0'123'0,"14"0"-95"0,-4-9 14 16,4 9 1-16,0 0-15 16,0 0-1-16,3-4-7 15,4-2-1-15,4-3-10 0,3-4 6 16,7-2 2-16,7 2-1 0,11 7 1 15,10 6 2-15,8 9 2 16,3 7-5-16,-4 3 1 16,-7 3 1-16,-10 6 1 15,-7 3-4-15,-11-3 1 16,-11 4-7-16,-10 2-3 16,-10 4-3-16,-12-1 0 15,-2-5-2-15,-5-4 2 16,5 0-4-16,2-9 0 15,8-3 1-15,4-7 0 16,3-3-3-16,6-9 2 16,8-6-1-16,11-7-2 15,10-9 3-15,11-3 0 16,7 0 1-16,3 3 2 16,0 6-3-16,-3 3 0 15,-7 4-23-15,0-1-10 0,-4 10-61 16,7-3-29-16,15 2-76 15</inkml:trace>
  <inkml:trace contextRef="#ctx0" brushRef="#br0" timeOffset="23614.116">14503 9680 292 0,'-14'-9'110'0,"7"9"-86"0,-1 0 27 0,1 0 5 0,4 0-10 16,-4 0-2-16,7 0-10 15,0 0-4-15,0 0-16 16,0 6 4-16,7-6 3 0,7 0 0 16,11 0-1-16,10-6-2 15,7 3-1-15,4-7-7 16,7 1-4-16,14-4-1 16,14 1-1-16,4-1-5 15,-4 1 1-15,-3-1 0 16,6-2 0-16,-3-4 2 15,-3 0 1-15,-11 0-4 16,-7 3 1-16,-14 4 0 0,-11 3 2 16,-10 2-43-16,-14 7-17 15,-8 3-33-15,-14 7-11 16,-3 5-77 0</inkml:trace>
  <inkml:trace contextRef="#ctx0" brushRef="#br0" timeOffset="24112.694">14785 9856 316 0,'0'-13'121'0,"3"10"-95"0,1-6 22 0,0 3 3 0,-1 6-6 15,4-4 0-15,7-2-5 16,4 6-2-16,10-3-21 16,11 6 5-16,7 3 2 0,3 4 1 15,-3 9 0-15,-7 6-6 16,-4 6-1-16,-14 4-6 16,-7 8 0-16,-14 1-3 15,-10-6 0-15,-15 0-3 16,-14-4 1-16,-3-6-4 15,0 4-2-15,-1-10 0 16,8-4-1-16,3-2 0 0,4-3 0 16,7-4 0-16,7-6 0 15,3-3-3-15,8-6 0 16,6 0-1-16,8-1 3 16,10 1 0-16,7 0 1 15,7 0 0-15,4 2 0 16,0 1 0-16,-4 3 2 15,1 3-1-15,-8 1-1 16,4-1-24-16,-8 0-11 16,1 0-26-16,-4-3-12 15,-3 0-21-15,-4 0-6 16</inkml:trace>
  <inkml:trace contextRef="#ctx0" brushRef="#br0" timeOffset="24801.804">12979 11358 260 0,'10'-28'96'0,"-6"18"-75"0,3-2 12 0,-7 8 2 0,3-2 5 16,1 0 8-16,-1 0 0 15,1-1 3-15,0 1-28 16,-1 0 9-16,1 3 3 0,-1 6 0 16,4 9 2-16,0 17-7 15,0 27-2-15,0 10-13 16,0 6-6-16,-3 10-6 15,-1 24 0-15,1-2 2 16,-4-10 2-16,0 0-3 16,0-3-1-16,0 0-3 0,0-10-1 15,3-12 1-15,-3-12 0 16,0-14-9 0,0-8-2-16,4-23-69 15,0-15-12-15,-1-12-9 16,1-20-18-16,3 4-4 15,-4-10-9 1</inkml:trace>
  <inkml:trace contextRef="#ctx0" brushRef="#br0" timeOffset="25205.172">13088 11483 316 0,'-25'10'121'0,"15"-4"-95"0,-1 3 22 0,4-2 3 0,0-1-13 15,0 0 0-15,0 4-8 16,3-1-2-16,4 3-15 16,8 4 3-16,6 0 2 0,14 0-8 15,7-4-1-15,4 4-3 16,3-7-1-16,4-3 5 16,4-2 4-16,6-4-1 15,0-7 2 1,1-5-2-16,-8-13 2 0,-6-13-8 15,-12-12-2-15,-6 0-1 16,-11 0 0-16,-17 2-2 16,-15 1 1-16,-17 0-2 15,-8 0-1-15,-3 3 1 16,1 10-1-16,-5 12 0 0,-3 13 0 16,4 2-3-16,3 14 2 15,11-1-1-15,7 3 0 16,10 1-22-16,11-1-10 15,14 1-15-15,11-1-7 16,6 0-17-16,8 1-6 16,0-1-94-1</inkml:trace>
  <inkml:trace contextRef="#ctx0" brushRef="#br0" timeOffset="26063.6">13917 11543 228 0,'-7'0'88'0,"4"0"-69"0,-5-3 4 15,8 3-2-15,-3 0-2 16,-1-3 1-16,1-1 0 16,-1-2 2-16,4 0-12 15,-3 3 14-15,3 0 8 0,-4-1 4 16,4 1 0-16,0-3-4 15,0 6-2-15,0 0-6 16,0 0-1-16,0 0 3 16,4 0 1-16,-1 0-6 15,4 0 9 1,8 0-6-16,2 6-7 0,8-3-2 16,7 4-9-16,6 2-2 15,1 1 0-15,0-4 2 16,-4 3 1-16,-3-3 1 15,-4 1-2-15,0-1-1 16,-6-3-3-16,-5 0 1 16,-3 0-2-16,1-3 2 15,-5 0 0-15,-3-3 1 16,-3 0 0-16,-1 0 0 16,-3 0-13-16,0 0-4 15,-3 0-27-15,-1-1-9 16,1 1-21-16,-1 0-9 15,-3 3-15-15,0 0-6 16,-4 6-58 0</inkml:trace>
  <inkml:trace contextRef="#ctx0" brushRef="#br0" timeOffset="26319.8">13857 11759 368 0,'-3'3'140'0,"-1"4"-109"0,8-1 16 16,-4-3-2-16,7 0-10 16,3 0 2-16,8 0-6 0,7-3-1 15,6 0-17-15,8-3 1 0,3 0 0 16,4 0-3-16,-3 0-1 16,-5 3-4-16,-2-3-1 15,-8 0-6-15,-3 3 1 16,-4 3-46-16,-4 0-20 15,-2 3-23-15,-5 0-11 16,4 4-73 0</inkml:trace>
  <inkml:trace contextRef="#ctx0" brushRef="#br0" timeOffset="27548.928">14690 11339 248 0,'-11'-22'93'0,"1"19"-72"0,2-3 16 0,1 6 4 16,0-4-13-16,0 1-1 16,0 0-3-16,0-3 0 0,4-3-13 15,-1-4 9-15,4 0 6 0,4-2-1 16,3-4 3-16,3 0-5 16,4-6-2-16,4 0-3 15,0 3 1-15,3 3-1 16,4 13 0-16,-1 12 0 15,4 13 0-15,4 9-5 16,-4 10 0-16,-6 12-4 16,-8 16 2-16,-7 3-2 15,-7-6 0-15,-7-7-3 16,-4 0 1-16,-7-5-2 16,1-1 0-16,-4-3-6 15,-4-10 1-15,0-2 0 16,1-7 2-16,-1-6-1 0,4-6 2 15,3-10-2-15,4-9-1 16,7-6-2-16,7-4-1 16,3-3-1-16,8 1 3 15,3 2 0-15,4 4 1 16,-1-1-3-16,1 10 0 16,0 0 2-16,-1 0 0 15,5 0-41-15,2 7-19 16,1-7-33-16,0 0-14 15,-1 0-79 1</inkml:trace>
  <inkml:trace contextRef="#ctx0" brushRef="#br0" timeOffset="27923.614">15180 11192 356 0,'4'-13'132'0,"-1"7"-103"0,1-7 18 16,-4 7 1-16,3-3-2 0,-3-1 2 16,0 4-11-16,4 3-5 15,-1 3-18-15,1 9 4 0,-1 10 3 16,1 15-7-16,-4 17-1 15,0 18-7-15,0 6-2 16,0 3 0-16,0-2 0 16,3 5-5-16,1 1 1 15,3-10 0-15,0-13 0 16,0-12-3-16,0-9 2 16,0-13-12-16,4-12-5 15,-4-7-32-15,-4-6-15 16,1-6-37-16,-4-1-15 15,0 1-53 1</inkml:trace>
  <inkml:trace contextRef="#ctx0" brushRef="#br0" timeOffset="28915.358">15162 10847 324 0,'0'-10'121'0,"0"1"-95"0,0-1 14 0,0 10-3 16,0-3-5-16,-3-3 3 15,-1 0-6-15,1-4-3 16,-4 1-14-16,-4 3 6 0,-3-1 4 16,-7 1 0-16,-7 3 1 15,-4 0-3-15,-3 0-1 16,-4 0-6-16,-3 3 0 0,-8 0-8 16,-13 0-3-16,-15 0-1 15,-10 0 1-15,0 0-1 16,-8 0 2-16,-13 3-2 15,-7 0 2-15,-1 3 2 16,-10 4 4-16,-10 2-4 16,3 1-1-16,3-4-2 15,-7 0 1-15,4 10-4 16,14-3 0-16,4 3 1 16,-7 9 2-16,6 13-1 15,11 0-1-15,11 9 1 16,-4-3-1-16,11 0 0 0,7 0 0 15,10 3-3-15,11 6 2 16,11 4 1-16,14 6 2 16,14-7-1-16,14 7-1 15,10 0 1-15,18 22-1 16,22 28 0-16,9-9 0 16,15-10 2-16,39-3 1 15,18 3 1-15,17-3 2 16,28-12-3-16,4-7-2 15,32-16 0-15,-1-12 1 16,29-12-1-16,7-13 2 16,21-13-2-16,14-12 2 15,-10-16-2-15,24-25-1 0,-14-21 1 16,-3-8-1-16,-29 4 2 16,-10 4 1-16,-35-4-1 15,-29-7-2-15,-24-8-2 16,-32 2 1-16,-36 1-4 15,-42 5 1-15,-42-18-3 16,-28-18 0-16,-50 5 1 16,-31 0 4-16,-29 1 1 15,-34 2 1-15,-8 10 0 16,-22 22 2-16,5 19-1 16,-15 21-1-16,18 10-17 15,0 16-6-15,17 9-64 16,33 10-28-16,13 9-92 15</inkml:trace>
  <inkml:trace contextRef="#ctx0" brushRef="#br0" timeOffset="31721.275">1443 8003 256 0,'0'6'96'0,"0"-6"-75"0,-7 3 21 0,3 3 6 16,1-2-6-16,3-4 0 15,-4 6-6-15,1-3 0 16,-1 0-20-16,1 0 2 0,-1 0 11 16,1 13-8-1,-1-3-5-15,1 9-5 0,-1-4-3 16,0 1 2-16,4 0-3 15,0 0-2-15,0-3-2 16,4-7 0-16,0-3 2 16,6-9 2-16,1 0-3 15,-1-13-3-15,4 4 4 16,1-13 1-16,2-10-2 16,-3 1-1-16,-7 2-1 15,0 4 1-15,-14 3-2 16,0 3 2-16,-3 3-2 15,-4 4-1-15,-4 5 3 16,-3 7 2-16,0 9 0 16,-11 7 0-16,4 9-3 0,6 3-2 15,5-6 1-15,3 18-1 16,-4-5 0-16,4 5 0 16,0-8-3-16,10-1 0 15,1-3 4-15,17-6 1 16,-7-4 0-16,14-5 1 15,-3-7 0-15,3-3 3 16,0 0-3-16,7-6-2 16,1-4 4-16,-1-15 1 15,0-16-2-15,-3-3-3 16,-11 10 2-16,-4 3 0 16,-17-1-1-16,-3 13-2 15,-4 4 1-15,-4 5 1 16,-3 7-1-16,0 6-1 15,-8 7 1-15,-2 5 1 16,6 14-3-16,7-1-2 0,8-6-1 16,-1 9 3-16,1-6 0 15,10 10 1-15,0-7 0 16,10-3 0-16,8 0-3 16,-1-12 2-16,-2 2 3 15,9-12 3-15,1 7 0 16,10-10 0-16,-10 0-3 15,7-13 1-15,-1 4-2 16,-6-16 2-16,-7 3-2 16,-4-13 2-16,-7-8 0 15,-11 5 3-15,-10 7-3 0,-3 2-2 16,-12 4 0-16,-2 13-1 16,-1 2-3-16,4 4 2 15,-1 15 1-15,-2 10 0 16,6 9 0-16,11 1 0 15,3-7-3-15,8 6 0 16,3 0-1-16,7 0 3 16,0-6-2-16,7 0 1 15,-3-6 4-15,10 3 1 16,0-10-1-16,7 0 1 16,-10-2-2-16,14-14-1 15,-8-2 3-15,4-13 2 16,-6 3-2-16,-8-18 0 15,-7-10-1-15,-7 3-2 16,-7 6 1-16,-14 4 1 0,-4 12-3 16,-3 6 0-16,3 10 3 15,0 9 1-15,4 9-4 16,3 7 1-16,1-3-2 16,3 18 0-16,0-5 2 15,7 8 0-15,0-9-3 16,10 1 0-16,1-7 2 15,6-4 0-15,-3-2 1 16,11-6 2-16,-1-1-3 16,5-15 0-16,-8 6 1 15,10-22 2-15,-2 3 1 0,-1-19 1 16,3-12-2 0,-13 6-2-16,-11 7 3 0,-11 5 0 15,-10 4 1-15,-3 6 0 16,-8 3-5-16,0 4-1 15,-10 11 1-15,-1 8 0 16,8 14 1-16,0 7 0 16,3 7-3-16,15-1 2 15,-1-9-1-15,14 9 0 16,1-9 0-16,20 7-2 16,-6-4 3-16,14-3 0 15,-1-4 1-15,5-8 0 16,-8-4 0-16,11-3 2 15,-8 0-3-15,12-18 0 0,-12 2 3 16,-6-18 1-16,3-10-1 16,-10 3 1-16,-11 7 0 15,-7 3 1-15,-8 3-2 16,-2 12-2-16,-1 4 1 16,-10 6-1-16,-4 9 0 15,4 13 0-15,3 12-3 16,11-3 0-16,0-6-1 15,7 10 3-15,0-10-2 16,14 6 1-16,0-6 0 16,11-3 0-16,-8-4 2 0,11-2 0 15,-3 3 0-15,7-13 0 16,-4-3 2-16,0-10 1 16,-3 7 1-16,-8-9 0 15,1-1-2-15,-11 4 1 16,0-1-4-16,-4 10 0 15,1 0-26-15,-1 3-11 16,1 0-45-16,3-6-20 16,0 0-44-16,14-12-21 15,-3 2 25 1</inkml:trace>
  <inkml:trace contextRef="#ctx0" brushRef="#br0" timeOffset="32606.738">2279 7291 272 0,'-4'-50'104'0,"-3"19"-81"0,-10-16 20 15,6 28 3-15,-10-3 0 0,-7-3 4 16,-8 12-14 0,-16 4-7-16,2 9-16 0,-13 9-4 0,-8 13-2 15,-21 6-1-15,4 1-1 16,4 2 8 0,-12-3 3-16,-2 7 1 0,-8-1 0 15,10 4 2-15,-2 9 2 16,-1 9-5-16,0 13-1 15,0 0-7-15,15-6 0 16,-1 0-1-16,21-7 3 16,5 7-5-16,20-1-1 15,3 17-2-15,19-7 1 16,10 0 2-16,17 3 2 16,22 13-1-16,17 19-1 15,22-7-1-15,0-3 0 16,24 4-2-16,18 11 1 15,3-11-2-15,8-10 2 0,24-10-2 16,-7-9-1-16,21-12 3 16,18-4 0-16,4-12-4 15,24 0-1-15,-7-9 1 16,25-1 2-16,-8-6 0 16,19 1-1-16,45-11 1 15,-3-8 1-15,3-20 3 16,-18-8 4-16,11-17-4 15,-13 1-3-15,9-10-4 16,-13-6 1-16,6-23 1 16,-27-8 2-16,6-4-1 15,-28 13 2-15,4 0-2 16,-21 0-1-16,-29-10-2 0,-21-9-1 16,-14 7 2-16,-25 8 0 15,-24 1-6-15,-32-6-3 16,-28-16 8-16,-32 2 3 15,-29 8 0-15,-17 2 2 16,-31 3-4-16,-47-5 0 16,-13-4 1-16,-47 16 0 15,-21-1 0-15,-31 10 0 16,-36 4 6-16,-6-1 4 16,-15 3-12-16,-21 4-3 15,3 9 0-15,11 16 2 16,-24 12 2-16,20 25 1 0,1 22-5 15,-1 10 1-15,19 15-9 16,6 10-2-16,39 25-10 16,28-1-2-16,36-14-53 15,49-17-23-15,38-21-103 16</inkml:trace>
  <inkml:trace contextRef="#ctx0" brushRef="#br0" timeOffset="39752.498">29139 3855 208 0,'0'-10'79'0,"0"4"-61"0,4-4 15 16,-4 7 3-16,0 0-5 15,0-3-1-15,0 0 1 16,0 3 0-16,-4 3-16 16,4-7 0-16,0 4 1 0,0 3-2 15,0 0 0-15,0 3-2 16,0 4 2-16,0 2 2 0,0 0-1 16,0 4-1-16,0 3-1 15,0 2-5-15,0 4 0 16,0 3-5-16,0 4 0 15,0 2-1-15,0 7 1 16,4-1 2-16,0 10 2 16,-1 7-6-16,1 2 0 15,-1-6-1-15,1 10 0 16,-1-4 2-16,1 7 3 16,-4 9 2-16,0 3 3 15,0 1-3-15,0 2-2 16,0 0 0-16,0 10-1 15,0 19-2-15,3-16 1 16,1 3-2-16,-1 0 2 16,1 12-2-16,3 4-1 15,0-10-2-15,0 7 1 16,-4 9 3-16,1 9 1 0,0-9-1 16,-4 16-2-16,-4 6 1 15,0 3 1-15,1-6-1 16,-1 16-1-16,1-4-2 15,-1 3 1-15,4 20 3 16,0 21 1-16,0-3-1 16,4 0-2-16,-1-12 1 15,1 6 1-15,3-4-3 16,4-15 0-16,-1 32 1 16,1-20 0-16,-1-15 0 0,4 19 2 15,1-19-3-15,-5-16 0 16,1 0 1-16,-1 1 0 15,1-23 2-15,3-15 1 16,0-16-4-16,4-7 1 16,-1-2 0-16,1-13 2 15,-4-13-21-15,-3-12-7 16,-4-16-66-16,-7-15-30 16,-11-13-52-1</inkml:trace>
  <inkml:trace contextRef="#ctx0" brushRef="#br0" timeOffset="45307.27">30900 3801 208 0,'-4'-9'77'0,"1"6"-60"0,-8 0 10 15,4 3 4-15,-3-4-8 16,-1 1-1-16,-3 0-1 15,0-3-1-15,-4 6-11 16,-3-10 1-16,-7 7 3 0,-4-3 2 16,0 3 3-16,-7-3-1 15,-6 6-1-15,-8 9-2 16,-14 0-1-16,-7 17-5 0,3 2 0 16,0 9 1-16,-6 7 2 15,-4 10-1-15,-8 33-1 16,5 4-3-16,6 16-1 15,11-4-3-15,14 4 1 16,18-10-2-16,17-9 2 16,22-10 4-16,31-12 4 15,29 3-6-15,10-12-1 16,24 2 0-16,19-12 0 16,3-12-2-16,17-23 1 15,8-21 0-15,-4-19 1 16,7-22-11-16,8-38-5 15,-15-6 3-15,-14-4 3 16,-7-27 4-16,-11-4 1 16,-10-2 3-16,-22-23 1 15,-24 7 1-15,-24 12 2 0,-29 3-1 16,-25 13 0-16,-21 16-6 16,-35 9 1-16,-43 25-11 15,-41 12-5-15,-22 26-14 16,-18 12-4-16,22 28-22 15,27 16-7-15,26 4-83 16</inkml:trace>
  <inkml:trace contextRef="#ctx0" brushRef="#br0" timeOffset="46193.28">28702 3535 268 0,'-18'-25'101'0,"4"15"-78"0,-7 1 4 0,7-1-3 16,0 1-5-16,-7 0 1 15,-4-1-3-15,-7-2 0 16,-7-7-9-16,-6 9-1 0,-5 7 0 15,-3 10-1-15,-14 18 1 16,-17 6-4-16,-22 38-2 16,0 25 4-16,-7 10 1 15,-10 34 6-15,3 12 3 16,17 10-6-16,19 9-3 0,20-12-3 16,25-6 0-16,22-14 0 15,34-11 1-15,40-19 0 16,20-29 2-16,-17-22 1 15,99-40 3-15,28-41-7 16,-3-13-2-16,-1-18-1 16,0-26 0-16,-17-18 2 15,-28-10 3-15,-15-15 0 16,-17-19 0-16,-25-1 3 16,-31-27 5-16,-33 12-1 15,-24 28 3-15,-25 23 3 0,-31 27 1 16,-22 26-13-16,1 24-5 15,-8 13-34-15,4 19-14 16,10 10-152 0</inkml:trace>
  <inkml:trace contextRef="#ctx0" brushRef="#br0" timeOffset="47842.7">25785 5197 288 0,'0'-19'110'0,"0"9"-86"0,0 1 18 0,0 0 3 15,0 5-4-15,0-2 0 16,0 3-7-16,0 3-1 16,0 3-19-16,0 13 3 0,-4 6 3 15,0 19-5-15,1 2 0 16,-1 8-9-16,1 2-2 16,-1 6-2-16,1 7 1 15,-1-3-2-15,4 0-1 16,4-13 1-16,-1-6-1 15,4-10 0-15,0-9 0 16,-3-9-25-16,3-7-10 16,-3 1-35-16,-4-10-14 15,0 0-87 1</inkml:trace>
  <inkml:trace contextRef="#ctx0" brushRef="#br0" timeOffset="48103.702">25421 5507 332 0,'-17'-3'123'0,"17"3"-95"0,3 0 7 16,1 0-1-16,6 0-7 15,8 0 4-15,10 0-13 16,7 0-5-16,8 0-8 15,-1 0-4-15,0 0 0 0,1 3 1 0,-8 0 1 16,-3-3-15-16,-1 3-6 16,-2-3-42-16,-5 3-18 15,5 1-77 1</inkml:trace>
  <inkml:trace contextRef="#ctx0" brushRef="#br0" timeOffset="48387.948">26039 5240 356 0,'0'-9'132'0,"0"9"-103"0,0 3 10 0,0 0-4 0,0 7-5 16,0 9 2-16,0 9-15 15,-4 6-8-15,0 4-5 16,-3 3-4-16,0 6 3 0,4 6-2 16,3 0 2-16,3 1-7 15,4-11-1-15,0-2-31 16,4-13-14-16,0-6-36 16,-1-3-13-16,4-9-41 15</inkml:trace>
  <inkml:trace contextRef="#ctx0" brushRef="#br0" timeOffset="48969.343">26211 5212 296 0,'0'0'112'0,"-3"0"-87"0,3 0 18 0,0 0 0 15,0 0-1-15,0 0 2 16,0 0-7-16,0 0-2 16,0-3-20-16,0 0-2 0,3-3-2 15,4-1-2-15,4 1 0 0,3 3-5 16,4 3-3-16,3 3 4 16,4 16 4-16,-1 0 4 15,-2 6 4-15,-8 0-3 16,-4 0 2-16,-6-3-3 15,-4 0 2-15,-7-3-4 16,-4 0-1-16,1-4-6 16,-1-2-3-16,0 2 0 15,4-5-1-15,0-1-3 16,4 1 0-16,3-1-1 16,0-3 3-16,3 1 0 15,1 2 1-15,3-3-3 16,3 4 2-16,5-1 1 15,-1 4 0-15,0-1 0 16,0 7 0-16,-4 0 0 16,1 0 2-16,-4-4-1 0,-3 1 2 15,-8 0-2-15,-3-1 2 16,-7 1-2-16,0 3 2 16,-4-3-2-16,1-1-1 15,-5-2-2-15,1-1 1 16,0-2-6-16,3-4-3 15,4-3-16-15,4 0-7 16,3-3-22-16,7-3-10 16,3-3-14-16,4 0-6 15,7-1-74 1</inkml:trace>
  <inkml:trace contextRef="#ctx0" brushRef="#br0" timeOffset="49255.34">26681 5438 308 0,'7'-9'115'0,"-7"9"-89"0,3 0 14 16,-3 0 1-16,0 0-8 16,4 0 21-1,-4 9-13-15,-4 0-21 16,-3 7-3-16,-3 3-3 0,-5 3-3 15,1 0-1-15,-3 6-9 16,-1 6 0-16,0-2-1 0,1-1 0 16,3-3 0-16,3-2 0 15,0-8-29-15,4-2-13 16,0-3-27-16,4-7-9 16,-1-3-85-1</inkml:trace>
  <inkml:trace contextRef="#ctx0" brushRef="#br0" timeOffset="49482.585">26501 5429 296 0,'0'-10'112'0,"3"16"-87"0,1-2 24 0,-4 5 4 0,3 0-4 16,1 1 1-16,3 2-9 15,0 4-2-15,0 6-22 16,0 6-1-16,4 7 0 0,-1 5-8 15,1 1-2-15,3-3-4 16,0-1-2-16,0-8-28 16,0-4-14-16,0-3-29 15,-3-3-11-15,3-7-93 16</inkml:trace>
  <inkml:trace contextRef="#ctx0" brushRef="#br0" timeOffset="51506.913">25301 6216 256 0,'-10'-7'96'0,"3"7"-75"0,0 7 8 0,3-4-3 16,-3-3-1-16,3 6 2 15,-3-3 1-15,7-3 0 16,-3 6-15-16,3 1 5 0,0-1 3 16,3 0 0-16,4 0 2 15,4 1-2-15,3-1-1 16,7 0 1-16,8 1-1 15,13-1-3-15,14-3 0 0,11-3-5 16,4-3 0 0,10-3-5-16,18-4 1 15,3-2-1-15,-3 2 3 0,0 4-5 16,6 0-1-16,-2 6-2 16,-8 0 1-16,-14 3 0 15,-7 0 3-15,-10 0-1 16,-11-3 0-16,-7 0-3 15,-8-3 1-15,-6-3 0 16,-4-1 1-16,-7 1 0 16,-6-3 0-16,-8 6-13 15,-4-4-4-15,1 7-43 16,-8-3-15-16,-3 3-57 16,11 0-23-16,3-6-6 15</inkml:trace>
  <inkml:trace contextRef="#ctx0" brushRef="#br0" timeOffset="53610.798">27287 7231 272 0,'-10'-3'101'0,"3"3"-78"0,0 0 15 0,7 0 4 15,-4 3-10-15,1-3 1 16,3 0-7-16,0 0-2 0,-4 0-13 16,4 0 0-16,0 7 0 0,4-4 5 15,6 3 2-15,8-3-3 16,10-3-1-16,14 0-4 16,8-3 1-1,3-3-6-15,0-4-3 0,0 10 1 16,3 0 2-16,4 0 2 15,3 0 3-15,-6 7-7 16,-4-4-2-16,-7 6-1 16,-4-2 0-16,-7-1 4 15,-6-3 2-15,-5 0 0 16,-3 3 1-16,-3 1 2 16,-4 2 2-16,-3 4 1 15,-8 5 2-15,-3 8-3 16,-3 8-1-16,-8 19-4 15,-10 13 1-15,-4 6-6 16,-6-3-1-16,-5 0 0 16,1 10 2-16,0 5-1 0,10-18-1 15,7-16 1-15,1 7 1 16,-4 5-3-16,3-2-2 16,4-16 2-16,7-16 0 15,0-6 1-15,3-3 2 16,1 0-1-16,-1-7 2 15,1-2-7-15,3-7 1 16,0 0-26-16,0-3-8 16,0 0-25-16,0-3-11 15,0-3-19-15,3 2-7 16,1 1-52-16</inkml:trace>
  <inkml:trace contextRef="#ctx0" brushRef="#br0" timeOffset="54224.986">28688 7554 296 0,'7'-9'110'0,"-7"6"-86"0,0 0 11 0,0 3 1 0,0 0-2 15,0 0 4-15,0 0-1 16,0 6-1-16,-4 7-19 15,-3 5 3-15,0 11 3 0,-3 2-1 16,-8 13 1-16,-7 0-10 16,-6 3-3-16,-8 3-4 15,-3 6-1-15,-1 13-6 16,4-12 1-16,8-1 2 16,9-21 1-16,5-10-4 15,-1 9-1-15,1 1 1 16,6-13 0-16,0-3 1 15,4-4 0-15,-3 1-5 16,3-4 1-16,3-5-42 16,4-7-19-16,0-7-31 0,4-2-13 15,-1 6-45 1</inkml:trace>
  <inkml:trace contextRef="#ctx0" brushRef="#br0" timeOffset="54582.602">28332 7561 280 0,'-25'-35'104'0,"21"26"-81"0,4-7 20 15,-3 13 6-15,3-3-14 16,0-4 0-16,3 10-5 15,-3-3 1-15,7 6-17 16,0 7 12-16,4 21 4 0,0 13 0 16,3 6 0-16,3 7-4 15,5-1 1-15,6 7-11 16,0 3-4-16,4 3-10 16,0-4-1-16,-4-8-1 15,0-7 2-15,-3-6-1 16,-4-6 2-16,-7-7-2 15,-3-9 2-15,-4-3-33 0,0-1-14 16,-4-8-69-16,4-4-27 16,7-12-42-1</inkml:trace>
  <inkml:trace contextRef="#ctx1" brushRef="#br0">33863 10398 0,'0'35'15,"0"-35"1,0 0 0,0 0-1</inkml:trace>
  <inkml:trace contextRef="#ctx0" brushRef="#br0" timeOffset="56794.483">31524 5375 340 0,'0'-3'126'0,"0"3"-98"0,0-3 12 0,0 3 0 15,0 0-7-15,4 0 1 16,-1 0-6-16,1 0 0 15,3 0-16-15,3 3 4 0,5 0 2 16,2 0-6-16,8 4 1 0,10-4-8 16,4 3-3-16,3-3 1 15,1 0 0-15,-5-3-1 16,-2 0 1-16,-8 0-15 16,-3 0-5-1,-4-3-40-15,0 0-15 0,-3 0-51 16,-1 0-20-16,1-3 5 15</inkml:trace>
  <inkml:trace contextRef="#ctx0" brushRef="#br0" timeOffset="57122.082">32180 5040 352 0,'4'-10'132'0,"-1"4"-103"0,1-3 21 0,-4 9 1 15,4 0-15-15,-1 0-3 16,1 0-8-16,-1 0-4 16,1 0-11-16,-4 19-2 0,-4 9-1 15,-3 16-3-15,-4 9-1 16,4 0-3-16,0 1-1 15,4-7 1-15,3 3 0 16,3-6 0-16,1-4 2 0,3 1-17 16,0-9-4-16,0-7-33 15,0-10-14-15,-3-5-47 16,-1-7-20-16,1 3-3 16</inkml:trace>
  <inkml:trace contextRef="#ctx0" brushRef="#br0" timeOffset="57408.42">32480 5040 288 0,'-7'-10'110'0,"4"14"-86"0,-8 5 24 0,4-3 7 16,0 4-16-16,0 2-5 15,0 4-13-15,0 3-6 16,0 3-8-16,0 0 2 0,3 3 1 15,4 0-3-15,4 0 1 16,3-3-5-16,0 0-2 16,3-7 0-16,1 1 1 15,3-3-1-15,4-4 2 16,-1-3-2-16,5-3 2 16,-5-3-18-16,1 0-6 15,-4-3-48-15,-7 0-19 16,4 0-72-1</inkml:trace>
  <inkml:trace contextRef="#ctx0" brushRef="#br0" timeOffset="57679.585">32734 5106 372 0,'-14'-7'140'0,"7"7"-109"0,-3 0 7 15,2 3-3-15,1 4-17 16,-3 5 0-16,-1 13-4 16,1 13-1-16,-1 6-7 15,0 3-4-15,4 3-1 0,4 0 3 16,6 4 2-16,4 8-2 0,4-8-1 16,0-1-1-16,3-9 1 15,-4-7-15-15,1-5-7 16,-4-10-41-16,-3-7-16 15,-4 1-93 1</inkml:trace>
  <inkml:trace contextRef="#ctx0" brushRef="#br0" timeOffset="58881.374">31394 5949 220 0,'-4'0'82'0,"-3"0"-64"0,0 0 11 0,0 0 2 0,0 0-4 16,-4 0 2-16,1 0-5 15,3 0-1-15,-4 6-12 16,-3-3 4-16,3-3 3 0,4 10 1 15,7-7 1-15,0-3 0 16,15 3 2-16,16 3 3 16,12-2 2-16,6-4-3 15,7-4-3-15,-6 4-3 16,42-3 1-16,45 0-8 16,8 0-2-16,-11 0-5 15,-14 0-3-15,-4 3 0 16,-10 0 1-16,-11 0-1 0,-14 3-1 15,-14 3 3 1,-14-3 0-16,-10 0-1 0,-8 1-2 16,-3-4 1-16,-11 3-1 15,-3 0-29-15,-8-3-10 16,-3 3-36-16,-3-3-15 16,-8 6-84-1</inkml:trace>
  <inkml:trace contextRef="#ctx0" brushRef="#br0" timeOffset="60155.4">29065 7617 236 0,'-7'-9'90'0,"4"9"-70"0,-1-10 15 0,1 10 0 15,3 0-7-15,0 0-2 16,0 0-6-16,0 7 0 16,0-4-11-16,3 6 6 0,4 7 4 15,7-7 3-15,4 1 4 16,3-4-1-16,7-3 0 15,8-3-10-15,6-3-2 16,4 0-5-16,-4-3-3 16,-3-1-2-16,-7 1 0 15,-7-3 0-15,-4 5 1 16,-7-2-11-16,-7 3-3 16,-4 3-35-16,-3 0-13 15,-7 3-19-15,-3 7-5 16,-4 8-56-1</inkml:trace>
  <inkml:trace contextRef="#ctx0" brushRef="#br0" timeOffset="60369.327">29087 7902 288 0,'-8'7'107'0,"8"-4"-83"0,4 0 21 15,0 0 7-15,3-3-17 16,7 0-3-16,3-3-16 15,12-3-5-15,9-1-7 0,5-2-3 0,3 0 2 16,-4 2-13-16,-3-2-6 16,-4 9-27-16,-7-3-12 15,0 3-44-15,1 3-19 16,6-3 11 0</inkml:trace>
  <inkml:trace contextRef="#ctx0" brushRef="#br0" timeOffset="60740.683">30081 7636 344 0,'-10'-9'129'0,"3"9"-100"0,0 0 13 16,7 0 0-16,0 0-15 15,0 0-3-15,0 0-3 16,3 6 1-16,4-6-12 16,7 0 3-16,4-6 3 0,7 6-6 15,6-10-3-15,5 7-4 16,-1-3 0-16,4 3-4 15,-7-4 0-15,-4 7 1 0,-4 0 0 16,-2 0-20-16,-5 0-9 16,1 0-34-1,0 0-12-15,-4 0-73 16,0 7-55-16,-4-4 83 16</inkml:trace>
  <inkml:trace contextRef="#ctx0" brushRef="#br0" timeOffset="61116.17">30745 7338 348 0,'10'-12'132'0,"-6"5"-103"0,3-2 10 0,-7 6-2 0,0 0-8 15,0-1 3-15,0 4-12 16,-7 4-4-16,-4 2-9 15,1 6-3-15,-1 4 0 0,0 0 0 16,1 3 2-16,-1-1 3 16,4 4 5-16,7 0-6 15,0-3 0-15,7 0 0 16,7 0 0-16,4-4-4 16,10-2-1-16,7-1-1 15,1-2-2-15,3-4 1 16,-4-3 1-16,-3-3-1 15,-4-3 2-15,-4 0-9 16,-2 0-3-16,-5 0-28 16,-3 0-12-16,-3-1-9 0,-4-2-3 15,-3 0-8 1,-1-3-4-16,4 9-59 16</inkml:trace>
  <inkml:trace contextRef="#ctx0" brushRef="#br0" timeOffset="61417.407">31080 7263 340 0,'7'-22'126'0,"-7"12"-98"0,0 1 10 0,0 9-3 15,0 0-9-15,0 0-1 0,-4 9-2 16,1 7 0-16,-1 9-13 15,-3 10 8-15,0 6 2 0,0 21 1 16,0 10 2-16,0 7-9 16,0-4-1-16,3-3-5 15,4 0-3-15,0-3-5 16,0-3 0-16,4-3-2 16,-4-13 0-16,0-9-27 15,0-4-13-15,-7-8-47 16,0-8-20-16,-4-5-64 15</inkml:trace>
  <inkml:trace contextRef="#ctx0" brushRef="#br0" timeOffset="62242.632">27312 8746 224 0,'-7'-6'85'0,"7"6"-66"0,4-3 14 0,-4 3 4 16,3-4-4-16,8 4 3 16,3 0 0-16,3 0-1 15,1 4-18-15,3 2 7 0,4-3 6 16,0 0-5-16,-1 3 0 15,5-6-3-15,2 7-2 0,8-7 1 16,7-7-1-16,21 4-5 16,21-9 1-1,0-4-9-15,1 3-2 0,6 1-3 16,4 2-2-16,-4 4 1 16,-11 0-1-16,-9 3-3 15,-15 3 2-15,-8 0 1 16,-2 0 0-16,-4 0 0 15,-4-6 2-15,-7 6 1 16,-3-4 1-16,-7-2-5 16,-8 6-1-16,-6 0-39 15,-11 0-15-15,-11 10-32 16,-3-1-12-16,-3 7-65 16</inkml:trace>
  <inkml:trace contextRef="#ctx0" brushRef="#br0" timeOffset="62556.858">27831 8956 300 0,'-64'16'112'0,"54"-10"-87"0,-1 3 22 0,7-2 3 16,4-1-16-16,4 3-2 15,10-2-6-15,21-1 1 16,18-6-15-16,14-6 2 0,4-1 0 15,6-2 10-15,8 3 5 0,-7 6-4 16,-11 9-1-16,-14 13-4 16,-11 6-1-16,-14 13-6 15,-10 0-3-15,-15 3-5 16,-6-4-2-16,-4 1 1 16,-4 3 0-16,-6 0-5 15,-1-3-1-15,0-4-15 16,4-2-6-16,7-10-57 15,7-9-24-15,14-10-101 16</inkml:trace>
  <inkml:trace contextRef="#ctx0" brushRef="#br0" timeOffset="63114.6">30046 8542 336 0,'-10'-3'126'0,"6"3"-98"0,4-6 12 16,0 6-2-16,4 0-1 16,6-3 2-16,4-4-8 15,11-2-2-15,14-1-16 0,17 1-1 16,11 0-1-16,7 2-6 0,4-2-1 16,14 0-2-16,6 2 1 15,1 4-2 1,-11-3-1-16,-3 0 1 0,0-1-1 15,-4 1-3-15,-7 0 2 16,-11 3 3-16,-10 0 1 16,-7-4-39-16,-14 7-15 15,-4 0-15-15,-10 0-4 16,-8 0-94 0</inkml:trace>
  <inkml:trace contextRef="#ctx0" brushRef="#br0" timeOffset="63488.306">30360 8774 272 0,'-39'6'101'0,"36"-2"-78"0,3-4 20 15,0 0 5-15,3 6-13 16,8-3 0-16,10-3-7 15,7 6 0-15,8-6-16 16,6-6 6-16,11 6 5 0,10-3-1 16,11-3 1-16,-3 6-3 15,-11 0-1-15,-7 0-4 0,-11 6-1 16,-7 3-2-16,-10 7 2 16,-11 6-1-16,-7 3 0 15,-7 9-7-15,-10 10-2 16,-11 7-2-16,-8-1 1 15,-10 0-2-15,-6-3 2 16,-1-6-7-16,7-1-1 16,4-2-29-16,6-10-13 15,8 0-35-15,7-9-15 16</inkml:trace>
  <inkml:trace contextRef="#ctx0" brushRef="#br0" timeOffset="64238.212">28349 10771 220 0,'32'-34'85'0,"-18"15"-66"0,18-6 16 0,-22 13 4 0,5-4-1 15,2 0 4-15,-3 0 1 16,-3 4 3-16,-1 3-25 15,-2 2 8-15,-5 7 4 0,-3 7 0 16,-3 2 1-16,-8 7-6 16,-7 6 0-16,-6 9-10 15,-8 10-3-15,-7 15-8 16,-3 13-5-16,-1 0 1 16,1 3 0-16,0-9-1 15,-1-7-2-15,5 1 1 16,2-7 1-16,8-3-1 0,3-9-1 15,8-7-13-15,3-6-4 16,3-6-22-16,0-7-8 16,4-8-19-16,4-11-7 15,-1-8-101 1,4 2-48-16,4-12 114 16</inkml:trace>
  <inkml:trace contextRef="#ctx0" brushRef="#br0" timeOffset="64477.861">28159 10543 356 0,'-4'-35'132'0,"4"35"-103"0,0 3 25 0,0 3 4 0,0 4-17 15,0 6-1-15,4-1-12 16,3 13-5-16,0 10-13 16,0 3 0-16,3 6 1 0,1 22-2 15,3 6 0-15,4 10-5 16,7-10-3-16,3-3 0 15,7 0 1-15,7-3-1 16,1-6-1-16,-8-10-30 16,-3-9-15-16,-4-9-52 15,-3-10-21-15,-8-13-59 16</inkml:trace>
  <inkml:trace contextRef="#ctx0" brushRef="#br0" timeOffset="64718.338">28649 10878 464 0,'-21'-12'176'0,"21"8"-137"0,0-2 9 0,3 6-7 16,8 0-20-16,7-9-4 15,13 6-10-15,15-4-5 16,7 4-1-16,4 3-1 0,-4 3 2 15,-4 7-1-15,-10 9-1 16,-4-1-41-16,-10 4-20 16,-8 7-46-16,1-4-21 15,-7-3-37-15</inkml:trace>
  <inkml:trace contextRef="#ctx0" brushRef="#br0" timeOffset="64912.436">28734 11214 428 0,'-7'6'162'0,"14"-3"-126"0,21-6 10 16,-7-3-6-16,18 2-19 15,14-8-4-15,3-4-10 16,-3 1-5-16,4-1-1 16,-8 0-15-16,0 4-3 0,-6 2-42 0,-1 1-19 15,-3 3-78 1,0-4-62-16,-4 1 89 15</inkml:trace>
  <inkml:trace contextRef="#ctx0" brushRef="#br0" timeOffset="65233.256">30187 10524 400 0,'-17'-10'148'0,"10"7"-115"0,7 3 13 0,0 0-3 0,3 0-8 16,8-3 4-16,10 0-12 15,14-3-7-15,14-1-11 16,1 1-4-16,3 3-1 0,-4 0-2 15,1 3 1-15,-8 6-4 16,-3 4 0-16,-11-1-48 16,-3 3-21-16,-1 1-36 15,1 0-12-15,0-7-42 16</inkml:trace>
  <inkml:trace contextRef="#ctx0" brushRef="#br0" timeOffset="65559.725">31037 10126 328 0,'-7'-16'123'0,"7"13"-95"0,0 0 31 0,0 3 10 16,0 0-19-16,-3 3-7 15,-4 3-16-15,-4 3-4 16,1 4-14-16,-1 3 1 0,-3 2 1 15,0 11-2-15,0-7 0 16,3 9-5-16,8-3-1 16,6 0-1-16,8 10 1 15,6-7 0-15,4 1 3 16,8-7-5-16,10-6-3 16,3-1 3-16,4-2 3 15,-4-10-3-15,-3-2-1 0,-7-8-31 16,-4-2-12-16,-7-3-31 15,-7-7-13-15,-3 7-97 16</inkml:trace>
  <inkml:trace contextRef="#ctx0" brushRef="#br0" timeOffset="65831.528">31390 10122 364 0,'-7'-15'134'0,"7"12"-104"0,0-1 31 0,0 4 7 15,0 0-15-15,0 7-4 16,0 5-12-16,0 4-6 16,0 6-17-16,0 12-4 0,-3 4 0 15,-1 12-4-15,1 13-1 16,-1 6-2-16,4-3-3 16,4-7-2-16,-1-2 1 15,4-7 1-15,0-6 2 16,0-10-25-16,0 1-10 15,0-10-25-15,-3-6-11 16,-4-7-40-16,-4 1-16 16,-6-1-33-1</inkml:trace>
  <inkml:trace contextRef="#ctx0" brushRef="#br0" timeOffset="66282.353">30402 11069 304 0,'-28'10'112'0,"21"-10"-87"0,0 6 7 0,7-6-5 16,0 0-6-16,0 3-1 15,4-3 14-15,3 6 5 16,7-2-20-16,7-4 5 0,7 0 3 16,7-4 2-16,15-2 3 15,20 3-13-15,15-6-6 16,3-1-8-16,4 4-2 15,10 3 1-15,4 0 0 16,-11 3-2-16,-10 0 1 16,-11 3-4-16,-7 0 0 15,-3 3 1-15,-8 0 0 16,-7 1-18-16,-13 2-5 16,-12 1-44-16,-6-1-17 15,-11 0-46-15,0 4-19 16,0-7 20-16</inkml:trace>
  <inkml:trace contextRef="#ctx0" brushRef="#br0" timeOffset="66701.709">30603 11301 424 0,'-14'10'159'0,"14"-10"-124"0,4 9 6 0,-1-3-4 16,12-2-16-16,20-4-2 16,21-4-3-16,15-2 3 15,6 0-11-15,19-4-2 0,2 4 0 16,-6 6-1-16,-14 10 0 15,-15 5 1-15,-10 10 3 16,-14 16 5-16,-14 6 3 16,-11 0-5-16,-14 7 1 15,-11-4-6-15,-17 0-2 16,-14 16-2-16,-11 0-3 16,-4-1 1-16,1-2 1 15,-8-6-3-15,4-7 0 16,4-10-6-16,14-11-3 15,13-7-41-15,15-10-16 16,14-9-32-16,7-3-13 0,4-12-66 16</inkml:trace>
  <inkml:trace contextRef="#ctx0" brushRef="#br0" timeOffset="67647.52">31821 9991 260 0,'-4'-50'99'0,"-3"31"-77"0,-7 0 11 0,3 13 2 0,-6-4-1 16,-5 1 1-16,-6-1-1 15,0 1 1-15,-4 0-19 16,-7-1 6-16,1-5 2 0,-8 2-10 16,-14-6-5-16,-4 0-2 15,-6-3 0-15,-8 0-3 16,-6 4-3-16,-22 2 2 16,-11 0 2-16,-3 7 2 15,-24 9 3-15,-8 0 1 16,-7 9 1-16,-21 1 0 15,11-1 0-15,-14 1-4 16,3-1-3-16,0 3-5 16,-14 1 0-16,10 3 0 15,-17-1 0-15,11 4 0 0,-8 3 0 16,-3 9 0-16,3 4 0 16,-13 6-3-16,13 12 2 15,-3 0 1-15,11 4 0 16,10-1 0-16,-7 13 0 15,14 19 0-15,25 6 0 16,14 0 0-16,10 3 2 16,25 19-1-16,25-3-1 15,25-6-2-15,28 3 1 16,28 34-1-16,28-9 0 16,29-13 4-16,52 0 1 15,32 10 1-15,57-7 0 16,52-9 0-16,47-12 2 15,34-7-3-15,36 0 0 0,25-12-1 16,14-22-2-16,21-29 3 16,7-25 0-16,7-24 1 15,7-20 0-15,-11-15 0 16,-17-9 0-16,-39-4-2 16,-32-25-2-16,-45-15-2 15,-50-1 1-15,-56-9-4 16,-57-28-1-16,-49-3 0 15,-50-35 2-15,-49-6 2 16,-64-44 1-16,-41 13-2 16,-68-7 2-16,-46 29 7 15,-39 34 6-15,-41 35-8 16,-40 24-2-16,-14 29-33 0,25 19-12 16,14 15-77-16,32 10-35 15,46-7-14 1</inkml:trace>
  <inkml:trace contextRef="#ctx0" brushRef="#br0" timeOffset="70947.82">17420 5281 312 0,'0'-25'115'0,"-3"16"-89"0,-4-1 12 16,0 7 1-16,-1 0-8 15,-2 3-1-15,-1 3-3 16,1 3-2-16,-4 4-14 16,3-1 0-16,0 4 2 0,1-1-1 15,3 7 3-15,0-3-4 16,3 0 1-16,4-4-5 0,0 1 1 16,4-1-7-16,6 1-1 15,4-4-2-15,4-3-2 16,3-6 7-16,4 0 3 15,3 0-3 1,0-6 0-16,-3-3 5 0,0-4 3 16,-4-6-4-16,-3-6-2 15,-4-3-2-15,-7 0 0 16,-4-4 2-16,-3 4 2 16,-7 3-1-16,-7 3 1 15,-4 3-2-15,-6 10 0 16,-4 9-3-16,-4 13 1 15,-3 15-2-15,3 9-1 16,4 1 1-16,3 0 1 16,4-4-1-16,7 1-1 15,3-7-2-15,7-6 1 0,12-3 1 16,6-1 0 0,-4-5 0-16,26-10 2 0,2-6-1 15,1-3-1-15,0-10 1 16,-4 3 1-16,-3-12-1 15,-4 0 2-15,-7-9-2 16,-3-4 2-16,-7-3-2 16,-8 4 2-16,-10-1-2 15,-7 1-1-15,-7 11 1 16,-11 4 1-16,-7 7-3 16,-3 9 0-16,-4 12 1 15,7 13 0-15,4 12 2 16,7 7 1-16,3 2-4 0,7 1-1 15,8-3-2-15,6 3 3 16,8-7 0-16,3-6 3 16,7-6-1-16,11 3 2 15,3-9 0-15,7-7 1 16,0-9-5-16,1-3 1 16,-1-6 0-16,-3-10 2 15,-4-9-1-15,-3 3-1 16,-8-10 1-16,-6-2-1 15,-11-1 2-15,-11 7 1 16,-13-1-4-16,-12 7 1 16,-6 13 0-16,-4 12 2 15,0 12-3-15,4 10-2 0,3 9 4 16,7 4 1-16,4 3 0 16,7-1-2-16,7-2 1 15,7-1-1-15,7-6 0 16,7 1 0-16,7-11 0 15,11-5 0-15,6-7 0 16,8-6 2-16,7-3-1 16,0-3-1-16,-4-7 3 15,-3-9 0-15,-4-3-1 0,-6-3-2 16,-8-3 1-16,-7-1-1 16,-7 1 2-1,-7 0 1-15,-7-4-1 0,-7 1 1 16,-11-1-4-16,-7 7 0 15,-6 6 1-15,-5 6 2 16,1 10-1-16,3 15 2 16,4 13-2-16,7 10 2 15,6 5-7-15,8 1 1 16,7 0 1-16,7-1 1 16,7-2 1-16,14-4 2 15,8-6-1-15,6-6-1 16,7 0 1-16,1-7 1 15,-1-2 1-15,-3-10 1 16,-4-7-2-16,0-8 1 16,-6-7-2-16,-5-13 2 15,-3 1-2-15,-10-7 2 16,-11-9-2-16,-11 9 2 0,-13-6-2 16,-15 6-1-16,-11 10 1 15,-6 12-1-15,0 16 0 16,3 22 0-16,3 19-3 15,4 12 2-15,8 0-1 16,9 0 0-16,8-3 2 16,11-3 0-16,6-6-3 15,8 2 0-15,6-8 2 16,8-7 0-16,14-10 1 16,10-11 2-16,11-8-3 15,3-11 0-15,1-1 1 16,-8-9 2-16,-7-6-1 0,-10-7 2 15,-7-6 0-15,-11 0 1 16,-10 0-2-16,-11 10 1 16,-11-1-2-16,-10 4-1 15,-11 6-2-15,-11 6 1 16,-2 16 3-16,2 12 1 16,4 13-4-16,7 10 1 15,4 5-2-15,7 1 0 16,10 0 0-16,8-4 0 15,6-3 2-15,8-2 2 16,10-11-3-16,7-5 0 16,11-4-1-16,10-9 0 15,4-3 4-15,0-6 1 0,-4-10-4 16,-3-6 1-16,-7-10 4 16,-11-2 2-16,-11-1-2 15,-6 1-3-15,-15 5 0 16,-13 7 1-16,-12 16-1 15,-2 9-1-15,-5 15 1 16,5 11-1-16,2 2 0 16,4 0 0-16,8 0 0 15,6 0 0-15,8-6-3 16,3 0 0-16,7-6-1 16,3-7 3-16,11 1-2 15,11-1 1-15,10-9 2 16,7 0 2-16,4 0-3 0,0-9 0 15,-7-1 3-15,-7 1 1 16,-8-7-1-16,-9-3 1 16,-12-2 0-16,-10-1 3 15,-14 3-3-15,-11 6-2 16,-10 7 0-16,-4 12-1 16,4 4-3-16,3 2 0 15,7 7 2-15,7 0 2 16,4 0-2-16,7-1 0 15,3-5-1-15,8 3 0 16,6-7 0-16,5 0 0 16,6-5 2-16,7-8 2 15,7-2-3-15,4-3-2 16,3-1 2-16,4-12 2 0,0-6 0 16,-8-3-1-16,-6 3 3 15,-11 3 0-15,-10 3-1 16,-11 6 1-16,-14 10 0 15,-8 9 1-15,-10 6-2 16,1 7 1-16,2 3-4 16,8-4 0-16,3 4-1 15,8-3-2-15,6 0 3 16,4-1 0-16,7-2-2 16,7-1 0-16,7-2 2 15,8-4 2-15,2-3-2 16,4-3 0-16,-3 0 1 0,0-3 0 15,-4-3 0-15,-7 3 2 16,-3-4 1-16,-8 1 1 16,-6 0 0-16,-8 3 0 15,-3-1-2-15,-4 8-2 16,1-4 1-16,3 6-1 16,0-3-3-16,3 0 0 15,4-3 2-15,7 0 0 16,0 0-2-16,0 0 2 15,3 0-1-15,4 0 0 16,1-3 2-16,-1 0 0 16,0-3 0-16,3-4 2 15,-3 1-3-15,0-4 0 16,0-2 1-16,-3 5 2 0,-4 1 1 16,0 9 1-16,-7-3-2 15,0 3-2-15,-4 3-10 16,1 6-4-16,-1-3-26 15,0-2-12-15,1 5-36 16,3-3-17-16</inkml:trace>
  <inkml:trace contextRef="#ctx0" brushRef="#br0" timeOffset="71955.518">17702 4739 260 0,'7'-44'99'0,"-7"31"-77"0,-7-12 20 0,4 16 6 16,-4-1-4-16,-4-8 4 15,-3 2-10-15,-4-3-3 16,-3-3-19-16,-7 0 5 0,0 3 6 15,-4 7 2-15,0 2 5 16,-3 1-7-16,0 6-4 16,-4 6-5-16,0 0-1 15,0 13-7-15,1-4-2 16,-5 7-2-16,-6 13-1 16,-8 8 1-16,-6 11 3 0,-1 2 0 15,8 3 0-15,7 1-3 16,6 2 1-16,4 17-4 15,8-7 0-15,6 6-3 16,4-6-3-16,7 0 4 16,3-3 3-16,4 9-1 15,4 0 0-15,6 3-1 16,4-5-2-16,11-1 3 16,6-10 0-16,15-5-1 15,11 6 1-15,10-1-2 16,3 7 2-16,11-6-2 0,21-3-1 15,11-10 3-15,0-6 0 16,18-7-4-16,13-5 1 16,33-1 0-16,6-6 2 15,0-6-1-15,-3-4-1 16,21-2 1-16,-10-4-1 16,20-2 0-16,-6-1 2 15,3-3-1-15,7 0 2 16,-3-6-2-16,13-3-1 15,-13-4 1-15,21-2-1 16,-18-7-3-16,11-3 2 16,-11-6 1-16,-4 0 2 15,1-7-1-15,-22 1 2 16,-3-4-4-16,-3 4-2 0,-26 2 4 16,-9-2 1-16,2-1-3 15,-6 4 1-15,-22-4-2 16,-6 4 0-16,-12-3 0 15,1-10 0-15,-11-13 4 16,-10-5 1-16,-15-1-1 16,-17-3 1-16,-14-3-2 15,-18 0-1-15,-17-19 1 16,-19-6-1-16,-23 6 2 16,-15 1 1-16,-7-7-1 15,-25-7-2-15,-32-5-2 16,-6 8 1-16,-36 7 1 0,-14 1 2 15,-24-8-3-15,-15 4 0 16,-35 10-1-16,0 18 0 16,-28 12 0-16,-8 11-2 15,12 17 5-15,-22 11 1 16,0 9-5-16,4 6 0 16,-18 18-1-16,21 17 2 15,-4 15-1-15,26 13 1 16,20-10-7-16,36-6-4 15,25-9-31-15,31-10-13 16,42-16-97-16,54-21-40 16,24-13 8-1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25:12.9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12125 3231 268 0,'18'-19'101'0,"-15"16"-78"0,4 0 11 0,-7 3-1 16,4 6-5-16,-1 3 1 15,-3 10-10-15,0 9-1 16,0 7-11-16,0 5-4 0,-3-2-2 16,3 12 10-16,-4 10 5 15,1 21-4-15,3 7 1 16,0 0-2-16,0-3 3 16,0-23-5-16,0 61-1 0,0-32 0 15,0 81 2-15,3 47-5 16,4 7-1-16,0 0 2 15,0-38 1-15,0-47-3 16,8 94-1-16,-5-62 1 16,8 93 0-16,-4-74-2 15,4 99-2-15,-4-81 1 16,0 110 1-16,-4-88-3 16,1 116 0-16,-4-103 1 15,-4 106 0-15,1-107 0 16,0 101 2-16,-1-103-3 0,1 87 0 15,-1-97 3-15,4 57 1 16,0-79-1-16,0 37-2 16,0-68-2-16,0 22 1 15,-3-51-26-15,-1 10-11 16,1-44-41-16,-4 0-15 16,0-28-62-1</inkml:trace>
  <inkml:trace contextRef="#ctx0" brushRef="#br0" timeOffset="1081.562">9585 3864 264 0,'-4'-9'99'0,"4"9"-77"0,-3 0 11 0,3 0 2 16,-4 0-4-16,1 0 4 16,-4 0-2-16,3 0 0 15,-3-4-18-15,4 4 9 0,-1 0 3 16,1 0-1-16,-1 0-1 16,1 0-7-16,3-12-1 15,0 2-4-15,7-8 0 0,0 2-5 16,14-9 0-16,-3 3-5 15,20 3-2-15,-6-3 2 16,10 10 0-16,15 9-1 16,-4 9-2-16,-7 9 1 15,-15 4-1-15,-6-3 4 16,3 6 2-16,-7 0 2 16,1 0 0-16,-5-3-7 15,1-1 0-15,-4-5-1 16,0-4 0-16,-3 4-11 15,-1-13-3-15,-3 9-26 0,0-9-12 16,0-9-30-16,-3 9-11 16,3-9-76-1</inkml:trace>
  <inkml:trace contextRef="#ctx0" brushRef="#br0" timeOffset="1637.198">9567 3751 276 0,'-17'-9'104'0,"17"9"-81"0,-11 0 25 16,8 0 4-16,-1 0-10 15,1 0-2-15,3-3-9 16,0-4-3-16,0 4-15 0,0-6 3 0,7-13 2 15,-4 9-2-15,15-15 3 16,21-13-4-16,13 7 1 16,8-7-5-16,7 0-1 15,4 4-9-15,17 5 0 16,11 4-1-16,7 12 0 16,-7 16 0-16,10 10 0 15,7 9 6-15,-6 12 4 16,-19 3 1-16,-9 17 3 15,-8 5-3-15,-25-9 1 16,-7-9-5-16,4 9-2 16,-10-10-2-16,-1 1-3 15,7 3-6-15,-17-13-4 16,-4-6-38-16,-7 0-17 16,-3 0-59-16,-4-7-23 15,-4 4-18 1</inkml:trace>
  <inkml:trace contextRef="#ctx0" brushRef="#br0" timeOffset="2838.028">9747 5382 240 0,'18'-13'90'0,"-15"7"-70"0,1-4 19 0,-4 10 3 16,0-3-5-16,0 0 1 15,-4 0-8-15,1 0-4 16,-1 0-14-16,1 0 1 0,-1-1 3 16,-3 1 3-16,0 3 3 15,-3 0-1-15,-4 3-1 16,-4 4-6-16,-3 2-4 15,0 4-5-15,-1-1-4 16,1 4 0-16,0 3-1 16,3-1-3-16,1 1 2 15,3-3 1-15,3 0 0 16,4-1-3-16,3 1 0 16,4 0-1-16,0-4 3 15,4-2 0-15,3 5 3 16,0-5-3-16,7-1 0 15,4-3 1-15,3 4 0 0,4 2 0 16,3 4 0-16,0 6 0 16,-7-6 2-16,-3 2-3 15,3 11 0-15,-3-7 3 16,-1 3 1-16,-2-3-4 16,-8 3 1-16,0-6 2 15,-7 2 3-15,0-2 4 16,-11 3 2-16,-10 3-3 15,0-6-3-15,3-6-2 16,-7 5 0-16,4-5-4 16,0 0 0-16,3-4-1 15,1-3 0-15,3-3 2 0,3-6 2 16,1-6-3-16,2-4-2 16,8-6-1-16,4 1 0 15,0 8 3-15,13-18 0 16,11-22 1-16,4-10 0 15,3 1-3-15,1-4 2 16,-1 10 1-16,-3-4 2 16,-8 4-1-16,-2 0 2 15,-8-1-2-15,-7 14-1 16,-4 5 3-16,-3 4 0 16,-7 12-4-16,-3 13-1 15,-4 6-2-15,-4 6 3 16,-3 10-11-16,3-4-2 15,0 7-17-15,4-3-6 16,4-1-18-16,6-2-5 0,4-4-50 16,11 4-21-16,3-7 18 15</inkml:trace>
  <inkml:trace contextRef="#ctx0" brushRef="#br0" timeOffset="3348.392">10181 5651 232 0,'7'-19'88'0,"-7"13"-69"0,4-3 15 0,-4 6 1 16,0-4-3-16,0 1 1 0,0 0-5 15,3-1 0-15,1 4-16 16,-1 0 6-16,-3 3 3 0,0 6 2 16,-3 7 3-16,-4 9-3 15,-4 9-2-15,-3 4-5 16,0-4 0-16,3-9-5 16,-6 9 1-16,-4 10-7 15,-1-6-3 1,1-4-1-16,4-3-1 0,-1-6 0 15,7-3 0-15,4-3-11 16,0-4-3-16,4-5-26 16,-1-1-9-16,4-6-19 15,0 0-8-15,0-3-75 16</inkml:trace>
  <inkml:trace contextRef="#ctx0" brushRef="#br0" timeOffset="3608.12">9987 5651 316 0,'0'-3'118'0,"-3"6"-92"0,3-3 13 0,0 0 0 16,3 3-1-16,1 0 2 16,-1 1-9-16,4 11-2 15,0 7-16-15,4 10-3 0,-1-1 0 16,8 3-4-16,-4 1 2 0,4-4-5 15,3-3-2-15,0-2 0 16,4-4-1-16,0-4-25 16,-1-5-10-16,1-4-33 15,-4-6-12-15,0 1-84 32</inkml:trace>
  <inkml:trace contextRef="#ctx0" brushRef="#br0" timeOffset="3895.015">10502 5795 360 0,'-10'0'134'0,"6"0"-104"0,1 0 1 0,3 0-7 15,0 0-3-15,3 0 4 16,4 0-11-16,4 0-3 16,6 0-7-16,5-3-3 0,2-3 0 15,4 6-1-15,-3-3 2 16,0 0-25-16,0 0-10 16,-4-1-45-16,0 4-17 15,-3-6-48 1</inkml:trace>
  <inkml:trace contextRef="#ctx0" brushRef="#br0" timeOffset="4504.34">10982 5504 244 0,'-4'-16'90'0,"8"10"-70"0,-8 0 19 0,-3-1 3 16,0 1-7-16,0-3 2 16,4-7-6-16,-1 3-1 15,8-2-17-15,3-1 3 0,-4 4 2 16,8 2-2-16,3 7 3 16,4 6-4-16,6 10-1 15,1 9 3-15,-4 6 1 16,-3 13-1-16,-8 9 0 15,-2 9 4-15,-12-2 3 16,-3-4-6-16,-7-9 0 16,-4-3-13-16,4-7-3 0,0-6-2 15,3-9 2-15,1-3-1 16,-4 0-1-16,0-4 1 16,3-2 1-16,-3-4-3 15,0-6 0-15,10 0-1 16,1-3-2-16,-1 0 0 15,8-4 3-15,6-2-2 16,1-1 1-16,7 1 2 16,-1 3 0-16,4 0-3 15,0-1 2-15,4 1-43 16,0 0-18-16,3-1-33 16,-3-2-13-16,10 0-61 15</inkml:trace>
  <inkml:trace contextRef="#ctx0" brushRef="#br0" timeOffset="4835.433">11416 5335 312 0,'3'0'115'0,"-13"3"-89"0,3 6 25 0,0-3 6 16,0 4-14-16,0-1 0 15,0 4-9-15,0 2-1 16,-1 1-19-16,1 3 1 0,0 0-1 0,7 3-5 16,-3 3-3-16,10 0-6 15,0 0 0-15,4-3 0 16,-1-3 0-16,4-4 2 16,0-5 1-16,0-4-1 15,1-3 1-15,-1-3-2 16,-4 0-1-16,1 0 1 15,-4 0 1-15,0-3-43 16,0 0-17-16,0-3-44 16,4-4-16-16,6 4-41 15</inkml:trace>
  <inkml:trace contextRef="#ctx0" brushRef="#br0" timeOffset="5123.386">11575 5382 392 0,'0'-13'148'0,"0"13"-115"0,-4 0 15 0,4 0-2 15,0 6-11-15,4 4 2 16,-4 5-10-16,0 4-4 16,0 9-13-16,-4 19 0 0,1 13 3 15,-1 3-1-15,1-4 3 16,-1 1-8-16,4-10-4 15,0-3-2-15,0-3-1 16,4-10-7-16,3-8-3 16,3-8-34-16,1-5-14 15,-1-7-12-15,1-3-5 16,0-3-16-16,3-3-7 0,0 0-40 16</inkml:trace>
  <inkml:trace contextRef="#ctx0" brushRef="#br0" timeOffset="5511.137">11942 5516 268 0,'-11'-3'101'0,"7"0"-78"0,-3 3 13 0,7 0 2 16,0 0 0-16,-3 0 2 16,3 0-5-16,0 0-1 15,0 0-19-15,0 0 9 0,0 3 5 16,3 0-2-16,4 1-1 15,4-1-10-15,3 0-5 16,4-3-6-16,6 0-2 16,1 0-1-16,3 0-2 0,-3 0 1 15,0 0 1-15,-8 0-19 16,1 0-8-16,-4 6-47 16,-7-3-21-16,0 13-88 15</inkml:trace>
  <inkml:trace contextRef="#ctx0" brushRef="#br0" timeOffset="5728.226">11878 5814 376 0,'-3'16'140'0,"3"-13"-109"0,3 3 11 0,1-3-1 15,3-3-12-15,7 0-2 16,3 0-15-16,5 0-5 15,6-3-5-15,4 3-2 0,-1 0 1 16,-3 0-32-16,-3 3-12 16,-4 4-115-1,-7-7-79-15,-3-3 96 16</inkml:trace>
  <inkml:trace contextRef="#ctx0" brushRef="#br0" timeOffset="6877.837">12502 5645 312 0,'15'-16'118'0,"-8"10"-92"0,10 0 15 15,-10 6 0-15,4 0-6 16,7 3 2-16,-4 3-7 16,3 4-4-16,4 2-14 15,4 1-3-15,0-4-2 0,3 0-1 0,4-9 1 16,0-9-4-1,-1 0 0-15,5-10-3 0,2-3-1 16,1 3 1-16,-4 3 0 16,-6 4-11-16,-8 2-5 15,-7 7-32-15,-3 3-14 16,-8 0-44-16,4 10-19 16,0-1-1-1</inkml:trace>
  <inkml:trace contextRef="#ctx0" brushRef="#br0" timeOffset="7297.23">13226 5244 344 0,'0'-4'129'0,"-4"4"-100"0,4 4 7 16,0-4-5-16,0 6-6 15,0 0 2-15,-3 7-9 16,-1 2-3-16,-3 10-8 16,0 1-3-16,-4 2 0 0,1 0-2 15,-1 0 1-15,4 0-2 16,0-3-1-16,4-3 1 0,3-3 1 15,7 0-3-15,3-6 0 16,4-4-1-16,7 0 0 16,1-9 2-16,2 0 2 15,1-9-1 1,0 6 2-16,-4-7-2 0,0 4-1 16,-3-3-4-16,-4 6-2 15,-4 0-41-15,1-1-17 16,0 1-214-1,6 6 120 1</inkml:trace>
  <inkml:trace contextRef="#ctx0" brushRef="#br0" timeOffset="7598.54">13508 5159 300 0,'3'-19'112'0,"-3"19"-87"0,0 0 15 16,0 0 1-16,0 6-8 16,-3 7 3-16,-1 12-5 15,1 6-1-15,-1 4-17 16,-3-1-6-16,0 13 0 0,-3 0-2 16,-1 13 0-16,0 9-3 15,4-3 1-15,0 3-4 16,4-22 0-16,-1-10 1 0,4 1 2 15,4 3-1 1,-1-13-1-16,1-6-24 0,3-3-11 16,0-4-35-16,4-5-14 15,6-4-70 1</inkml:trace>
  <inkml:trace contextRef="#ctx0" brushRef="#br0" timeOffset="7871.149">13914 5400 356 0,'-4'7'132'0,"1"-4"-103"0,-5 12 14 0,5-11 1 16,-4 11-14-16,0 1 0 0,0 3-11 15,0 6-4-15,-4 6-8 16,1 7-3-16,-5 3 2 0,-6 2-5 15,4-2-1-15,-1 0 0 16,0-10 2-16,4-6-3 16,4 1 0-16,3-14-43 15,0 4-20-15,3-7-48 16,4-9-17-16,-4-6-6 16</inkml:trace>
  <inkml:trace contextRef="#ctx0" brushRef="#br0" timeOffset="8096.922">13723 5447 396 0,'7'0'148'0,"-3"10"-115"0,3-1 8 0,-4 1-2 16,4 2-14-16,0 7-2 15,0 9-11-15,0 16-3 16,1 6-5-16,-1 0-1 0,0 4 1 15,0-7-5-15,3-6 1 16,4-4-22-16,8-9-8 16,2-9-53-16,8-6-22 15,10-10-60 1</inkml:trace>
  <inkml:trace contextRef="#ctx0" brushRef="#br0" timeOffset="8647.876">14323 5541 300 0,'-4'-6'112'0,"1"6"-87"0,-4 0 15 0,3 0 3 16,-3 6-13-16,4-2 0 15,-1 2-6-15,1-3-3 0,3 6-11 16,3 1 5-16,8-4 2 0,6-6-3 15,11-6 2-15,11 3-9 16,7-4-2-16,0-2-1 16,-4 6 0-16,-6-3-2 15,-5 6-2-15,-6 0-8 16,-7 6-3-16,-4-3-40 16,-4 6-17-16,-3-2-60 15,-3 5-76 1</inkml:trace>
  <inkml:trace contextRef="#ctx0" brushRef="#br0" timeOffset="8947.955">14415 5397 296 0,'-18'-15'110'0,"18"11"-86"0,-4 4 24 0,4 0 7 16,0 0-11-16,0 7-2 16,4 2-3-16,-1 4-3 15,1-1-19-15,-1 13-4 0,-3 3-1 16,0 10-7-16,0 6-1 16,0 9-4-16,0-3-1 15,4 1 1-15,0-11 0 16,3-2-3-16,3-10 0 0,4-9-34 15,4 0-12 1,0-10-22-16,3-9-7 0,7-6-80 16</inkml:trace>
  <inkml:trace contextRef="#ctx0" brushRef="#br0" timeOffset="9608.776">14887 5341 340 0,'-10'-10'126'0,"6"10"-98"0,-3-3 19 0,0 3 3 15,0 0-19-15,0 0-3 16,-4 0-12-16,1 3-3 16,-1 4-7-16,1 2-6 0,-1 4-1 15,-3-1-1-15,3 4 0 16,1-4 2-16,3 7 2 15,0-9-3-15,3 5 0 16,4-2-1-16,4-1-2 16,3-2 3-16,3-1 2 15,1-3 0-15,3 1-1 16,4-1-2-16,3 0 1 16,3 7 1-16,1 2 0 15,3 7 0-15,-3 7 2 16,0 2-1-16,-8 3-1 15,-3 4 3-15,-6-7 2 16,-5-2 11-16,-10-4 5 16,-4 0-5-16,-6-6-1 0,-4-1-1 15,-4-2 4-15,0-3-8 16,4-1-1-16,0-2-5 16,3-1-1-16,1-6-1 15,3-3 1-15,3-6-4 16,4-4 0-16,7-5-1 15,3-10 0-15,4-10 0 16,4-9 0-16,3-6 0 16,4-3-2-16,3 3 5 15,4 3 1-15,-1-3 0 0,1-4-2 16,-4-2 3-16,-7 9 2 16,-7 3-2-16,-3 9-2 15,-4 7-3-15,-7 9-1 16,-4 7-3-16,-6 9 1 15,-1 6-4-15,0 6-1 16,1 1-15-16,3 2-4 16,3 1-16-16,4-1-6 15,3 1-17-15,8-4-8 16,10 7-77 0</inkml:trace>
  <inkml:trace contextRef="#ctx0" brushRef="#br0" timeOffset="9895.718">15229 5341 400 0,'7'-13'148'0,"-7"10"-115"0,0 0 4 16,0 3-5-16,0 0-15 16,-3 6 1-16,-1 7-9 15,-3-1-1-15,0 7-4 16,-3 0 4-16,3 0 2 0,0 0-1 15,0-1 0-15,3 1-8 16,4 0 0-16,4 0-1 16,-1 0 0-16,8-1-3 15,-1-5 0-15,4 3 2 16,0-7 2-16,4-6-5 0,0-3 1 16,-1-3-43-16,-2-3-19 15,2-4-124 1</inkml:trace>
  <inkml:trace contextRef="#ctx0" brushRef="#br0" timeOffset="10165.089">15508 5284 368 0,'-28'-9'140'0,"24"6"-109"0,1 0 29 0,3 3 7 16,0 0-24-16,-4 3-4 15,1 0-12-15,-1 13-5 0,1 2-12 16,-4 11-4-16,-4 5-2 0,1 10-2 16,-5 12 1-16,1 7-4 15,0 6 0-15,4-12 1 16,3 2 2-16,-1-12-19 16,1-9-6-16,0-10-37 15,0 3-14-15,0-9-40 16,4 0-19-16,-1-3-12 15</inkml:trace>
  <inkml:trace contextRef="#ctx0" brushRef="#br0" timeOffset="11065.731">11374 5203 244 0,'-7'-25'93'0,"14"15"-72"0,0 1 14 0,-11 6 2 15,4-3-4-15,0-4 3 16,-3 1-9-16,3-4-2 16,-7 1-14-16,-1-1 2 0,-2-3 1 15,-8 1-1-15,-6 2 2 16,-8 4 1-16,-3-1-1 16,-8 4-5-16,-3 6-2 15,0 10-2-15,-6 5-1 16,-15 20-3-16,-8 18-2 15,-2 7 1-15,3 9-1 16,3 15 0-16,8 20 0 16,13 2 8-16,15-5 5 15,17 18-4-15,18-3-1 16,29-13-4-16,31-18-1 16,17-19 1-16,8-16 2 0,21-9-1 15,7-19 0-15,-8-19 1 16,-2-19 3-16,10-28 5 15,-1-12 3-15,-13-10-7 16,-11-6-1-16,-17-19-1 16,-18 0 0-16,-14-6-4 15,-25-10-1-15,-25-15-1 16,-31 6 1-16,-22 12-2 16,-17 20 2-16,-21 15-9 0,-11 22-1 15,4 22-5-15,10 15 0 16,14 10-23-16,25 3-9 15,32 10-57-15,28 3-24 16,21-1-45 0</inkml:trace>
  <inkml:trace contextRef="#ctx0" brushRef="#br0" timeOffset="12040.56">13317 4999 280 0,'11'-28'104'0,"-8"15"-81"0,1-9 12 16,-4 10-2-16,-4-4-7 16,1 4-1-16,-4-7-7 15,-4-3-3-15,-3 0-9 16,-10 0 0-16,-15 3 1 0,-11 16 3 16,-6 6 4-16,-1 6-4 15,-3 20 2-15,-3 5-7 0,-4 10-1 16,-7 41-2-16,0 12 1 15,7 13-4 1,3 28 0-16,8 6 1 0,6 6 2 16,12 13-1-16,13-9 2 15,18-29-2-15,24-27-1 16,47-29 12-16,31-29 6 16,43-24-7-16,14-22-1 15,17-22-6-15,0-16-1 16,-24-3 1-16,-25 0 2 15,-21-4 3-15,-18 1 2 16,-21-16-3-16,-18-9-3 16,-21-13 0-16,-17 4 1 15,-22-13-5-15,-31-16-3 16,-25 3-15-16,-11 10-4 16,-14 12 0-16,-17 13 2 0,6 15 0 15,12 16-1-15,16 13-28 16,19 12-11-16,17 13-102 15</inkml:trace>
  <inkml:trace contextRef="#ctx0" brushRef="#br0" timeOffset="12985.653">9387 6526 248 0,'-3'-22'93'0,"-1"16"-72"0,1 0 20 16,-1 6 7-16,1 0-8 15,3 0-1-15,-4-4-7 16,4 4-2-16,0 0-17 16,0 0 1-16,0 7 0 0,0 5 1 15,0 13 4-15,0 16-7 16,0 9-2-16,0 0-5 0,-3-3-2 15,-1 4-3-15,4-4-1 16,0-3 3 0,0-7 1-16,4-2-26 0,-1-7-9 15,4-9-30-15,0-10-14 16,0-9-83 0</inkml:trace>
  <inkml:trace contextRef="#ctx0" brushRef="#br0" timeOffset="13217.17">9169 6793 292 0,'-4'3'110'0,"4"0"-86"0,0 3-2 0,4-3-5 0,3 0-13 16,3-3 0-16,8-3-2 15,7 0 1-15,3-3-2 16,4-4 2-16,3 1 0 0,0 0-4 15,-3 2 1-15,0 1-5 16,-4 0 1-16,-3 3-27 16,-4-4-11-16,3 4-81 15</inkml:trace>
  <inkml:trace contextRef="#ctx0" brushRef="#br0" timeOffset="13706.808">9596 6539 260 0,'0'-7'99'0,"-4"4"-77"0,4 0 9 0,0 3-2 0,0 0 0 15,0-3 5-15,0 3-8 16,0 0-3-16,0 6-13 15,0 7 0-15,-3 5 3 0,-1 8-5 16,0 2-2-16,-3 3-1 16,4-3-1-16,-1 1-5 15,1-4 1-15,3-3-2 16,0-7 0-16,3-2 0 16,4-4 0-16,8-2 4 15,2-4 3-15,1-3-4 16,-1-3-1-16,1-1 0 15,-4-2 2-15,0 0-32 16,-3 0-14-16,-1-4-69 16,1 1-29-16,0-7 27 15</inkml:trace>
  <inkml:trace contextRef="#ctx0" brushRef="#br0" timeOffset="13976.72">9835 6416 272 0,'-10'-15'104'0,"3"8"-81"0,0 1 14 0,3 6 1 15,4-3-9-15,0 3 2 16,0 9-13 0,0 7-10-16,-3 12 0 0,-1 4 1 0,-3 18-5 15,0 6 0-15,0 1 0 16,-4-4 0-16,1-3-5 15,-1-6 1-15,4-6 0 16,4-1 2-16,-1 1-19 16,4-10-8-16,4-6-25 15,-1-3-11-15,4-10-75 16</inkml:trace>
  <inkml:trace contextRef="#ctx0" brushRef="#br0" timeOffset="14283.038">10068 6535 292 0,'0'-3'110'0,"-3"6"-86"0,3 4 9 0,0-1-3 16,-4 6-7-16,1 4-2 15,-4 3-3-15,0 12-1 16,-4 1-9-16,0-1-3 0,1 0 1 16,-1 1-3-16,-3-1-2 15,0-3 0-15,3-3-1 16,1-6-3-16,3 3 0 16,0-6-27-16,0-4-12 15,3-2-10-15,1-4-3 0,3-3-72 16</inkml:trace>
  <inkml:trace contextRef="#ctx0" brushRef="#br0" timeOffset="14522.042">9955 6564 288 0,'-3'0'107'0,"3"3"-83"0,3 6 17 16,-3 1 2-16,4 5-8 15,-1 1 0-15,1 6-12 0,0 6-3 16,-1 3-12-16,1 1-5 0,-1-1-2 16,4 4-1-16,0-4 0 15,0-3-3-15,0 0 2 16,0-2-17-16,0-8-8 16,0-2-26-16,1-7-10 15,-1 7-82 1</inkml:trace>
  <inkml:trace contextRef="#ctx0" brushRef="#br0" timeOffset="14907.682">9151 7250 288 0,'-14'0'110'0,"10"0"-86"0,1 0 9 16,3 0 0-16,0 0-8 15,0 7 0-15,7-4 4 16,4 0 2-16,6-3-17 15,11 3 3-15,8-3 3 0,10 0-2 16,3 0-1-16,4 0-1 16,14 3 0-16,14 0-6 15,11-3-4-15,-4 0-3 0,0 0-3 16,4-3 1-16,0-3-1 16,-4 0 0-16,-18-1 2 15,-13 4-54-15,-11-3-24 16,-11 6-112-1</inkml:trace>
  <inkml:trace contextRef="#ctx0" brushRef="#br0" timeOffset="15568.806">10707 8100 260 0,'-21'-31'96'0,"14"18"-75"0,0-9 17 0,3 10 3 16,0 2 0-16,4 1 3 0,0 6-7 15,4-4-2-15,3 17-20 16,4 15 11-16,3 16 4 0,0 6-7 16,-4 6-3-16,-2 3-11 15,-5 13-6-15,-3 16 0 16,0 0 0-16,-3-7-4 16,3-9 1-1,3-6 0-15,4-4 0 0,4-12-11 16,3-9-5-16,3-13-25 15,-2-9-9-15,-1-10-16 16,0-9-4-16,3-6-83 16</inkml:trace>
  <inkml:trace contextRef="#ctx0" brushRef="#br0" timeOffset="16048.603">10989 7887 320 0,'7'-10'121'0,"-7"7"-95"0,7-3 14 0,-3 6-3 15,-1-9-5-15,4 5 1 16,4-2-5-16,6 6 0 16,8 10-16-16,7 8 13 0,3 26 5 15,4 28 2-15,-4 1 1 16,-3-1-14-16,-7 15-6 15,-8 4-4-15,-10 0-1 16,-7-9-4-16,-3-10-1 16,-8-12 1-16,-6-7 0 0,-4-9-2 15,-4-10-2-15,-3-12 1 16,-1-3-1-16,5-3-3 16,3-13 2-16,3-6 1 15,4-13 2-15,3-6-3 16,8-16 0-16,6-6-1 15,11-6 0-15,7 16 0 16,8 6 0-16,2 12 2 16,5 13 0-16,-5 12 0 15,-2 13 0-15,-5 10 2 16,1-4 1-16,-7 9-6 0,-1-8 0 16,1-4-32-16,0-3-14 15,-1-10-15-15,1-6-3 16,0-6-15-16,-4-6-3 15,3 3-66 1</inkml:trace>
  <inkml:trace contextRef="#ctx0" brushRef="#br0" timeOffset="16395.684">11776 8213 332 0,'0'-3'126'0,"0"0"-98"0,3-4 19 15,-3 7 3-15,0 0-8 16,0 0 0-16,0 3-10 16,-3 7-3-16,-1 6-16 15,-6 6-3-15,-4 6 0 0,-4 6-6 16,-3 13-2-16,-4 10-1 15,0 2 1-15,1-5 1 16,-1-4 1-16,7-6-5 16,1-10 1-16,6 1-7 15,4-10-3-15,3-6-32 16,4-10-15-16,0-3-12 16,4-6-6-16,0-6-33 0,-1-3-14 15,1-10 12 1</inkml:trace>
  <inkml:trace contextRef="#ctx0" brushRef="#br0" timeOffset="16619.578">11546 8128 304 0,'0'19'112'0,"4"0"-87"0,-1 12 26 0,1-15 8 15,0 3-10-15,3 3-1 16,0 6-5-16,3 6-3 15,4 17-21-15,0 11-9 0,1 4-3 0,2-3-4 16,4-10-2-16,1-6 0 16,2 0 1-16,1-9-30 15,0-10-11-15,3-6-35 16,-3-6-14-16,-1-4-85 16</inkml:trace>
  <inkml:trace contextRef="#ctx0" brushRef="#br0" timeOffset="17039.784">12097 8298 296 0,'-11'-4'112'0,"11"4"-87"0,-3 0 31 0,3 0 9 15,0 0-15-15,0 0-2 16,0 0-14-16,0 0-4 15,0 4-17-15,3-1 3 0,8 0 4 16,6-3-7-16,8 0-2 0,7 0-6 16,3 0-2-16,0 0-1 15,-3 0-2-15,0 0 1 16,-4 0-1-16,-3 3-5 16,-8 3-1-16,-2 1-52 15,-5 2-22-15,-6 0-45 16,-1 7-19-16,-3 0 2 15</inkml:trace>
  <inkml:trace contextRef="#ctx0" brushRef="#br0" timeOffset="17221.89">12139 8542 372 0,'-25'22'140'0,"22"-16"-109"0,3 1 11 0,3-4-1 15,4-3-12-15,8 0-2 16,2-7-13-16,8-2-4 15,3-3-6-15,0 2-1 0,1 1 1 16,-5-1-13-16,-3 1-7 16,-3-1-53-16,0 1-25 15,6 9-77 1</inkml:trace>
  <inkml:trace contextRef="#ctx0" brushRef="#br0" timeOffset="19516.79">14245 6639 264 0,'-7'0'101'0,"4"0"-78"0,-1 3 9 16,4-3 0-16,0 0-7 16,0 0 0-16,0 0 0 15,0 0-1-15,4 0-13 16,3 0 2-16,3 0 3 0,4 0 1 16,0-3-1-16,4 0-2 15,7 0 1-15,7-1-6 16,3 1-3-16,0 0-3 0,0-3-3 15,1 0 1-15,-5-1 1 16,-6-2 1-16,-4 6 1 16,-3-3-2-16,-8 2-2 15,-2-2-24-15,-5 6-9 16,-3 0-21-16,0 0-8 16,-7 0-64-1,7 6-57-15,-7-2 65 16</inkml:trace>
  <inkml:trace contextRef="#ctx0" brushRef="#br0" timeOffset="19848.429">14400 6397 316 0,'4'-22'121'0,"-1"13"-95"0,5-3 16 16,-5 8 1-16,1-2-11 15,-1 6 1-15,4 0-5 16,-3 13 0-16,-1 5-16 16,1 8-5-16,-1 14-2 0,1 11-3 15,-1 5 1-15,1 0-4 16,3-2 0-16,0-10 3 15,4-4 1-15,-1-5-15 0,-3-7-6 16,0-6-24-16,-3-6-9 16,-4-4-19-1,-4-2-7-15,8-10-62 16</inkml:trace>
  <inkml:trace contextRef="#ctx0" brushRef="#br0" timeOffset="20238.273">14623 6335 288 0,'7'0'110'0,"0"0"-86"0,3 6 16 0,-3-3 0 16,0 7-7-16,4-1 1 0,3 3-8 15,4 7-4-15,-1 6-12 16,1 7 11-16,0 9 8 0,-1 2 0 15,-3 4 3-15,-3-3-9 16,-4-6-4-16,-7-4-9 16,-3-2-2-16,-4-4-4 15,-4-6-3-15,0-3 0 16,1-7-1-16,-1-5 0 16,1 2 2-16,3-3-3 15,-1-6 0-15,5-6-1 16,3 3-2-16,3-7 0 15,5-2 3-15,-1-4 0 16,3-3 1-16,1 1-3 16,-1-1 0-16,-3 9-36 15,4-2-14-15,0 2-35 0,-1 4-12 16,8 0-66 0</inkml:trace>
  <inkml:trace contextRef="#ctx0" brushRef="#br0" timeOffset="20552.792">14972 6357 368 0,'3'-16'140'0,"-3"10"-109"0,0 6 7 0,0 0-6 15,0 0-9-15,0 6-2 0,0 3-5 16,0 7-2-16,0 3-8 15,0 6-2-15,0 3 0 0,4 0 2 16,3-2 3-16,4-1 0 16,-1-3 0-16,4-7-3 15,4-2-1-15,3-4-3 16,-3-3-2-16,3-6 1 16,-7 0 1-16,-3-6-17 15,-1 3-4-15,1-3-40 16,-4-4-16-16,0 1-23 15,3-4-9-15,1 1-24 16</inkml:trace>
  <inkml:trace contextRef="#ctx0" brushRef="#br0" timeOffset="20792.834">15229 6281 316 0,'-10'4'118'0,"10"-4"-92"0,-7 6 17 0,3-3 3 16,1 3-7-16,3 1 1 15,-4 2-5-15,4 0 1 16,0 10-20-16,0 9 2 0,0 7 0 16,0 9-8-16,0 12-3 15,0-3-4-15,0-2 0 16,4-4-4-16,-1-7 0 16,1-8-4-16,-1 2 1 15,1-9-36-15,-1-3-15 16,-3-6-25-16,0 3-8 15,-3 6-72 1</inkml:trace>
  <inkml:trace contextRef="#ctx0" brushRef="#br0" timeOffset="21272.875">13998 7191 300 0,'-14'0'112'0,"7"3"-87"0,0 0 11 0,3 0-2 16,4-3-13-16,0 3 1 16,4-3 0-16,7 7 3 15,6-4-13-15,11-3 2 0,11 0 0 16,4-3-1-16,6-4 2 16,11 7 7-16,25-9 4 15,10-7-10-15,0 1-4 16,4-4-12-16,10 0-2 15,1 0 13-15,-8 10 7 0,-10-1-4 16,-1 1-1-16,-2 3-1 16,-8 2 0-16,-7 4-6 15,-11 4-4-15,-13-4-1 16,-8 0 1-16,-10 0-10 16,-8-4-4-16,-9-5-74 15,-5-4-32-15,-6 7-81 16</inkml:trace>
  <inkml:trace contextRef="#ctx0" brushRef="#br0" timeOffset="22953.409">13279 8040 256 0,'0'-28'96'0,"-4"19"-75"0,4-10 14 0,0 16 1 0,0-3-8 16,0-4 0-16,0 4-4 16,0 0-1-16,4 3-12 15,-1 6 9-15,1 9 3 0,-1 16-7 16,1 16-2-16,-1 10-4 15,1-1 1-15,-4 3-6 16,0 4-1-16,0 9-2 16,0 0-2-16,0 3 1 15,-4-9 1-15,4-7 1 16,-3-9 1-16,3-6-5 0,0-3 1 16,0-10 0-16,0-6 2 15,3-7-8-15,-3-2-1 16,4-7-14-16,-1-3-4 15,1-3-18-15,-1-3-8 16,1-3-21-16,-1-3-7 16,4-4-44-1</inkml:trace>
  <inkml:trace contextRef="#ctx0" brushRef="#br0" timeOffset="23494.637">13547 8200 252 0,'-4'-22'96'16,"4"10"-75"-16,0-7 6 0,0 10-4 0,0-4-7 15,0-3 3-15,0 10 3 16,-3-3 3-16,-1 2-13 15,-3 7 4-15,0 7 4 0,-4 2 0 16,-3 7 0-16,0 3-2 16,0 9-1-16,0 3-7 15,0 7-2-15,0 6-2 16,0 9 1-16,3 3-2 16,4 4 2-16,3-4-2 0,4-5 2 15,8-11-2-15,6-5 0 16,10-10-1-16,15-6 0 15,11-4-2-15,2-8-2 16,1-10 5-16,-3-13 4 16,-1-12-1-16,1-10 3 15,2-6-2-15,-9-3 0 16,-11 0-3-16,-11 3-1 16,-14-6-3-16,-14 3 1 15,-11-6-2-15,-7-4 2 16,-6 1-2-16,-15 6-1 15,-4 3-2-15,-3 9 1 16,4 10-1-16,7 9 0 16,6 6-7-16,12 10-4 0,10 6-15 15,14 10-5-15,14 6-34 16,10 6-12-16,12 9-88 16</inkml:trace>
  <inkml:trace contextRef="#ctx0" brushRef="#br0" timeOffset="24199.628">14277 7943 344 0,'-11'-19'129'0,"4"16"-100"0,-7 3 13 0,7 0 2 16,-3 3-12-16,-5 1 1 16,1 2-9-16,-3 0-5 15,-1 4-11-15,0-1-5 0,1 3 0 16,-1 7-2-16,0 3-1 16,-3 13 1-16,0-1-1 15,4-6 0-15,2 1 0 16,5-1-3-16,6-6 0 15,8-3-1-15,10-1 3 16,7-8 0-16,7 6 3 16,4-7-1-16,3 3-1 15,1-2-2-15,2 9 1 0,1-4 1 16,4 1 0-16,-5 3 0 16,1 0 2-16,-7 9-1 15,-11 6-1-15,-7 1 3 16,-10 2 0-16,-8 1 12 15,-6-3 7-15,-8-7-5 16,-3-6 1-16,-4-3-9 16,0-7-1-16,-3 4-2 15,-4-4-1-15,1-5-3 16,-1-7 1-16,4-7-2 16,0-11-1-16,3-4-2 15,7-7 1-15,11-2 1 0,7-3 0 16,14-4-3-16,7-3 2 15,8-3-1-15,2-9 0 16,5-10 2-16,6-9 0 16,4 0-3-16,0 6 2 15,-7 7 1-15,-11 5 0 16,-14 7 0-16,-11 6 2 16,-13 13 1-16,-11 9 1 15,-4 10-2-15,-3 9 1 16,-1 3-7-16,-2 7 1 15,3-1-34-15,3 0-13 16,7 1-39-16,8-10-16 16</inkml:trace>
  <inkml:trace contextRef="#ctx0" brushRef="#br0" timeOffset="26165.751">10428 9251 288 0,'-10'6'107'0,"6"-3"-83"0,0 3 10 0,4-2 0 16,0 2-4-16,0 0 2 15,0-3 0-15,4 7 2 16,0-4-18-16,6-3 4 0,4-3 3 16,7-3 1-16,11-3 1 15,21-7-8-15,21-3-2 16,7 4 4-16,11 2 2 15,24 1-6-15,1 3-4 16,3 6-4-16,14 0-2 16,3 3-3-16,-17-3 1 15,-7 0-2-15,-3 0-1 16,-12-3 1-16,-16 3-1 16,-19 0 2-16,-17-3 1 15,-21 3-10-15,-22 3-3 0,-13 0-55 16,-12 3-21-16,5 4-124 15</inkml:trace>
  <inkml:trace contextRef="#ctx0" brushRef="#br0" timeOffset="26527.213">10971 9649 396 0,'-3'-38'148'0,"10"13"-115"0,-4-6 15 0,-3 18 0 15,4 4-9-15,3 3-1 16,-3 15-10-16,3 19-5 15,0 10-13-15,-4 15-6 0,-3 1-1 16,0 15-2-16,4 6-1 16,-4 0 1-16,7-6 1 15,0-9-1-15,0-7-1 16,3-6-8-16,5-3-3 16,2-13-54-16,4-6-21 15,4-9-102 1,3-7-58-16,-3-9 114 0</inkml:trace>
  <inkml:trace contextRef="#ctx0" brushRef="#br0" timeOffset="26642.106">11532 9389 344 0,'-21'-22'129'0,"21"22"-100"0,4 3 18 16,-1-3 0-16</inkml:trace>
  <inkml:trace contextRef="#ctx0" brushRef="#br0" timeOffset="26932.405">11532 9373 666 0,'18'9'57'0,"3"17"-30"0,4 24 2 0,0 9-1 16,-4 7-2-16,-4 9 2 15,-6 16-12-15,-11 3-4 16,-7-9-1-16,-7-13 0 16,-7-9-5-16,-4-10-4 15,4-9 1-15,0-6 0 16,-1-16-1-16,5-4-2 15,-1-8 1-15,0-10 1 16,1-6-3-16,10-7-2 16,3-9-1-16,4-12 3 15,7-1-2-15,11-9 1 16,10 3 0-16,7 7 0 16,8 12 2-16,-1 13 2 15,0 15-3-15,-3 13-2 16,0 6-51-16,0-6-24 0,3-1-79 15,18-8-33-15,7-20 21 16</inkml:trace>
  <inkml:trace contextRef="#ctx0" brushRef="#br0" timeOffset="27699.435">13212 9389 260 0,'-29'-7'96'0,"12"4"-75"0,-8 0 17 0,14 3 1 16,-3 3-4-16,0 0 2 15,4 1-3-15,3 2-1 16,3 0-18-16,4-3 6 0,7-3 6 16,7 0 0-16,7 0 4 15,8 0-2-15,6-3 2 16,7-6-8-16,15-1-4 15,20 1-7-15,8 3 0 16,3-1-5-16,4 4 1 16,14-3-1-16,7 0 1 15,-11-4-4-15,-10 1-3 16,-11-1 0-16,-7 1 1 16,-14 0-1-16,-18-1 2 15,-14 7-9-15,-14-3-3 16,-10 6-28-16,-11 6-12 15,-7-3-23-15,-4 4-7 16,-7 2-24-16,-3 0-8 0,-7 16-33 16</inkml:trace>
  <inkml:trace contextRef="#ctx0" brushRef="#br0" timeOffset="28060.606">13406 9756 380 0,'-11'-41'143'0,"4"31"-112"0,7-5 12 0,0 5-4 15,0 10-9-15,0-3 0 16,3 6-6-16,5 7-1 16,-1 5-12-16,0 10-4 0,0 10-1 15,0 6-3-15,-4 15 0 16,1 4-3-16,-1-4-1 16,1-3 1-16,3-9 2 15,0-6-19-15,4-7-6 16,3-6-28-16,3-6-12 15,4-9-14-15,1-10-2 16,-1-7-69 0</inkml:trace>
  <inkml:trace contextRef="#ctx0" brushRef="#br0" timeOffset="28524.287">13638 9640 304 0,'15'-19'115'0,"-12"12"-89"0,4-2 12 16,-3 6 1-16,3-3-3 16,3-1 2-16,4 1 0 0,0 3 0 15,4 3-20-15,3 9 7 0,4 10 3 16,0 6-2-16,10 3-1 16,-3 10 0-16,-1 9-1 15,-2 3-5-15,-8 7-1 16,-7 2-4-16,-7-2 1 15,-11-7-8-15,-6-6-4 16,-8-7-2-16,-3-5-1 16,0-7 2-16,0-9 1 15,0 2-1-15,-1-8-2 16,1-4-2-16,4-6 1 16,3-6-1-16,6-7 0 15,5-12 2-15,6-3 0 16,8-3-3-16,3 2 0 15,4 1 2-15,10 16 0 16,4 5 1-16,7 10 0 16,-1 7 2-16,-2 6 1 15,-1-1-1-15,-3-2-2 0,-8 2-19 16,1-5-8-16,0-7-46 16,-4-6-17-16,0-7-84 15,0-5-34-15,-7 5 64 16</inkml:trace>
  <inkml:trace contextRef="#ctx0" brushRef="#br0" timeOffset="34318.644">11698 11201 252 0,'4'-13'96'0,"-1"7"-75"0,-3-6 19 0,0 5 2 15,4-2-5-15,-1 0 3 16,1-1-2-16,-1 4-2 16,1 0-19-16,-1-1 10 0,-3 14 3 15,-3 2 0-15,-8 7 0 16,-3 6-6-16,-11 3-3 15,-6 9-7-15,-5 13-1 16,-2 13-8-16,-1 9-3 16,-7 0-1-16,-7 0 1 0,-3 3-1 15,-1 16-1-15,-3-4-2 16,11-12 1-16,13-12 1 16,8-13 2-16,7-9-3 15,11-13-31 1,6-6-8-16,8-7-29 15,-1-6-10-15,4-6-21 16,4-6-8-16,-1-10-27 16</inkml:trace>
  <inkml:trace contextRef="#ctx0" brushRef="#br0" timeOffset="34603.112">11275 11138 348 0,'-18'3'129'0,"11"1"-100"0,4 2 9 0,3-6-1 15,0 3-8-15,0 3 3 16,7 4-1-16,3 5 1 16,4 4-17-16,4 19 4 0,7 18 4 15,-4 13-10-15,4 6-2 16,-1 4-9-16,-3-1-2 15,8 13 2-15,2-12 1 16,5-10-4-16,-1-13 1 0,0-9-18 16,-3-13-5-16,0-15-44 15,-8-9-19-15,1-10-101 16</inkml:trace>
  <inkml:trace contextRef="#ctx0" brushRef="#br0" timeOffset="34891.598">11892 11389 416 0,'0'-3'154'0,"0"3"-120"0,4 3 8 0,-4 0-5 15,3 4-13-15,4-1-2 16,4 0-10-16,6 0-5 16,8 1-4-16,3-4-3 0,8 3 1 15,2 0-1-15,-2 1 0 16,-4-1-20-16,-4 0-9 16,-4 0-56-16,-6 10-22 15,-7-3-62 1</inkml:trace>
  <inkml:trace contextRef="#ctx0" brushRef="#br0" timeOffset="35131.776">11917 11778 412 0,'-7'16'154'0,"7"-16"-120"0,3 6 8 15,1-6-3-15,6-3-16 16,12-4-4-16,13-2 1 15,11-3 1-15,7-4-11 16,-4 6-6-16,-7 1 0 0,-3 0-1 16,-4 9 1-16,-6-3-13 15,-5 3-7-15,1-4-33 16,3 1-14-16,1 0-27 0,2 0-11 16,5-3-51-1</inkml:trace>
  <inkml:trace contextRef="#ctx0" brushRef="#br0" timeOffset="35865.974">13148 11214 312 0,'7'-16'115'0,"-3"10"-89"0,3-10 10 16,-4 10-2-16,1-4-2 15,-1 1 6-15,1-1 1 16,-4 1 1-16,-4 0-22 0,-3-1 9 0,-7 4 6 16,-4 3-8-16,-6 3-3 15,-4 0-3-15,-4 3-3 16,0 3-8-16,4 7-3 15,0 2-1-15,-1 7 2 16,1 3-3-16,3 1-2 16,1 11-3-16,6 4 1 15,8 0-1-15,10-7-2 16,7 1 3-16,3-10 2 16,8-10 0-16,7-8-1 15,6-14 1-15,5-8-1 16,2-10 0-16,1-4 2 15,-4-5 1-15,-3 6 3 16,-7-4-1-16,-4 4 2 16,-7 0 0-16,-3 9 3 0,-1 10-1 15,-6 2 2-15,-1 11-4 16,-3 8 1-16,-3 7-7 16,-4 22-1-16,-4 21 4 15,1 11 5-15,-4-1-3 16,3-3-1-16,0 0-2 15,1 12 0-15,3-9-2 16,0 4-1-16,0-17-13 16,3-9-4-16,1-12-37 15,-1-10-16-15,-3-6-49 16,3-16-22-16,-3-15-46 16</inkml:trace>
  <inkml:trace contextRef="#ctx0" brushRef="#br0" timeOffset="36901.078">10530 10565 288 0,'11'-60'107'0,"-11"44"-83"0,4-12 21 16,-4 28 31 0,-4 19-17-16,0 25-5 0,1 18-4 15,-1 33-29-15,1 30 1 0,-4 29 2 16,0 21-9-16,-4 20-1 15,-3 8-2-15,-4-11 2 16,1 5-1-16,-1-21 2 16,4-29-6-16,7-21-1 15,11-7-4-15,6-25-3 16,8-19 0-16,-1-31 1 16,-2-6-1-16,30-17 2 15,29-2-4-15,4-9 0 16,7-10 1-16,24-10 2 15,22-5 1-15,17-4 1 16,35-6-2-16,18 3-2 16,18-3 1-16,17 0-1 15,-6 6 0-15,6 3 2 16,-10-3-1-16,-18 7 2 16,-7 2-4-16,-21 4-2 0,-25 6 2 15,-10 3 0-15,-18 4 1 16,-25 2 0-16,-21 0 0 15,-28 1 2-15,-18-1 1 16,-20-3 3-16,-15-6-3 16,-15-6 0-16,-9-25-1 15,-4-29-2-15,3-21-2 16,0-26 1-16,4-37-1 16,3-10 0-16,4-25 2 15,0 1 0-15,4 12-3 0,-1 6 0 16,-3 19 2-1,0 34 0-15,-4 22 1 0,-7 16 2 16,4 13-1-16,0 12-1 16,7 6 1-16,7 4-1 15,7 3-3-15,3 2 2 16,1 10 1-16,0 10 0 16,-1-3-3-16,-6 5 0 15,-8 7 4-15,-17 7 1 16,-22-1 0-16,-6 0-2 15,-11 3 1-15,-32 1 1 16,-24-1-1-16,-15 1 2 16,-31-10-2-16,-4-3 2 15,-39-4-2-15,4-2-1 16,-28-1-2-16,10 1-1 0,-18 6-7 16,36-10-4-16,14-5-45 15,21-20-19-15,50-9-147 16</inkml:trace>
  <inkml:trace contextRef="#ctx0" brushRef="#br0" timeOffset="40006.85">1623 8407 252 0,'3'-9'96'0,"-6"9"-75"0,-1-3 14 0,4 3 1 16,-3 0-4-16,-1 0 3 15,-3 0-6-15,0 0-1 16,0 0-15-16,-4 0 3 0,1 3 2 15,3-3-4-15,0 9 2 16,0 1-5-16,-4 9 1 16,4-4-7-16,0 17-3 15,3-11-1-15,4 14 1 16,0-7-1-16,8-3-1 16,-1-3 1-16,10-9-1 15,-3-4 0-15,11-15 2 16,-4 6-1-16,7-16 2 0,-6 4 2 15,-5-10 4-15,1 3 0 16,-4-3 2-16,-3 3 3 16,-8 0 1-16,1 4-4 15,-8-4-1-15,1 3-6 16,-12 4-1-16,1 2 3 16,-3 4 3-16,-1 0-4 15,-3 9-1-15,0 0-4 16,0 16-1-16,3-4-1 15,4 20 0-15,3-7 2 16,4 13 2-16,4-10-1 16,6 4-1-16,1-7-2 0,10 0 1 15,0-6 1-15,7-9 2 16,-3-4 1-16,10-12 3 16,-7 3-1-16,0-22 2 15,8-22-2-15,-8-3 2 16,0 0-4-16,-14 6 0 15,-4 4-1-15,-10 5 1 16,-14 7-2-16,0 10 2 16,3-1-2-16,-10 6 2 15,-18 1-2-15,18 9-1 16,3 6-2-16,4 13 1 16,-3 16 1-16,9-1 0 15,-2-6-3-15,13 10 2 16,1-7-1-16,20-2 0 0,-3-7 2 15,18-7 2-15,-11-2-3 16,15-13 0-16,-5 0 3 16,1-13 3-16,3-12-2 15,-3-3 0-15,-4-7-1 16,-6-2 1-16,-8-1-2 16,-11 4 2-16,-3 2-2 15,-3 4-1-15,-15 6 1 16,-10 3 1-16,-11 7-1 15,4 6-1-15,3 9 1 16,-7 9-1-16,7 10 0 16,8 9 0-16,3 13-3 15,6-6 2-15,5-13 1 0,6 13 0 16,-3-4 0-16,18-6 0 16,-4-2 0-16,14-8 0 15,-3-2 0-15,10-13 2 16,-3-3-3-16,10-9 0 15,-7-1 1-15,-3-15 2 16,10-12-1-16,-10 8-1 16,-8 4 1-16,-6-3 1 15,0-10-1-15,-11 4 2 16,-11 6-2-16,-3 12 2 16,3 4-2-16,-20 2-1 15,6 1 1-15,-7 6-1 16,4-1 0-16,-7 14 2 15,10-1-3-15,4 10 0 0,7 0-1 16,3 22-2-16,4-10 3 16,14 3 2-16,-3 1 0 15,13-4 2-15,1-6-2 16,10-6-1-16,0-3 1 16,4-16-1-16,-11 0 0 15,8-16 0-15,-8 1 2 16,3-17 3-16,-6 7-2 15,-7-3 0-15,-1 3-1 16,-10 0 1-16,0 3-2 16,-17-3 2-16,2 3-2 15,-20 6-1-15,10 4 1 0,-6 5-1 16,2 1 0-16,-6 19 0 16,11-4-3-16,2 22 0 15,8-2 2-15,4 18 0 16,-1-10-2-16,15 1 2 15,-1-7 1-15,15 1 2 16,-8-7-3-16,19-13 0 16,-5 7-1-16,12-19 0 15,-12 0 4-15,1-22 1 16,7-19-1-16,-8 13 1 16,-6 3-2-16,-7-3-1 15,-1-1 3-15,-10 4 0 16,0 0-1-16,-21 3 1 0,3 4-2 15,-17 2-1-15,10 3-2 16,-3 13 1-16,3 0 1 16,-6 13 0-16,6 3 0 15,7 15 0-15,4-6-5 16,11 9 1-16,3 1 2 16,7-1 1-16,0-5 1 15,14-4 0-15,-3-6 0 16,10-7 2-16,-7-2-3 15,0-10 0-15,0-4 3 16,1-21 1-16,-5 13-1 0,4-16-2 16,-7 2 3-16,-10-5 0 15,-4-7-1 1,-7 17-2-16,0 5 3 0,-18-3 2 16,8 3-2-16,-12 10-2 15,8 3-3-15,-7 16-1 16,3-1 2-16,8 19 0 15,3-6-2-15,6 4 2 16,5-1-1-16,10-3-2 16,0-3 3-16,11-9 2 15,-1-4 0-15,8-9-1 16,-7 6 1-16,-1-15 1 16,4-13-1-16,-6 3 2 15,-5 3-2-15,-3-6-1 16,0-6 1-16,-7 12 1 0,0 1 1 15,-7-1 1 1,0 4 0-16,-7 2 0 0,3 4-5 16,-3 6-1-16,0 0-2 15,4 12 3-15,-4 14 2 16,6-5 4-16,5-2-7 16,6 6-3-16,-3-6 3 15,11 3 0-15,-4-6 2 16,7-4 2-16,-7-2-3 15,7-7-2-15,-3-3 4 16,0-9 1-16,3-10 0 16,-7 3 1-16,0 3-2 0,0-5 2 15,-7 2-2-15,-11 0-1 16,8-3 1-16,-8 10-1 16,-6-3 2-16,-1 8 1 15,4 8-4-15,7 5-1 16,-4-6 1-16,4 16 2 15,0 0-2-15,3 0 0 16,4-4-1-16,4 1 0 16,0-4 0-16,6-2 0 15,1-4 2-15,-4-6 0 16,3 0 0-16,1-9 0 16,0-1 2-16,-4-5 1 15,0-1-1-15,-4-3 1 16,1 10-2-16,-8-1 2 0,1 10-2 15,-4 7-1-15,0-4 1 16,-1 6 1-16,1 1-6 16,0-1-1-16,0 0-27 15,4-2-9-15,-1-1-36 16,4 0-16-16,0-3-66 16,4-3-28-16,-1 0 44 15</inkml:trace>
  <inkml:trace contextRef="#ctx0" brushRef="#br0" timeOffset="41028.062">2060 7868 308 0,'-14'-22'115'0,"0"13"-89"0,-4-1 19 0,4 7 4 16,0-3-7-16,0 0 2 15,-4-1-11-15,1 1-5 16,-1 0-16-16,-7-1-1 0,-3-2 0 16,-4 0-2-16,1-1 0 15,-15 1 1-15,-7 3 4 16,4 6-6-16,-8 6 0 15,4 6 0-15,-10 10 0 0,-4 7 0 16,-14 8 2-16,3 29-1 16,0 9 0-16,8 1 1 15,13 2 1-15,4 3-3 16,11 10-3-16,10 0 0 16,8-3-1-16,9-10 0 15,8-5 0-15,7 2 0 16,7-3 0-16,11-3-2 15,7-3 1-15,14-7-2 16,21-2-1-16,7-10 1 16,10-6 1-16,8-4-3 15,14-2 0-15,10-4 3 0,4-6 1 16,17-3-1-16,12-3 1 16,-1-7-2-16,21-2 2 15,-3-1-2-15,7-6-1 16,49-3 3-16,-21 0 0 15,-4 0-4-15,8 0-1 16,-25 0 1-16,21 0 2 16,-14 0 0-16,-8 0-1 15,8 0 1-15,-10 0-1 16,-4-3 0-16,6 0 0 16,-13 0 0-16,0-3 2 15,7-10 1-15,-22-3 3 16,-10 4-3-16,7-7-2 15,1-7 0-15,-19-5-1 0,-14-4 0 16,1-6 0-16,-1-6-3 16,-3 6 0-16,-25 0 2 15,-7-3 0-15,-14-3 3 16,-14-9 1-16,-11-10-4 16,-10-7 1-16,-14 7 0 15,-15 7 2-15,-14 2-6 16,-20 4 1-16,-26-4 3 15,-13-6 4-15,-5-9-3 16,-23-3-1-16,-22 12 2 16,0 3 1-16,-22 7-8 15,-9 5-2-15,-8 14 4 0,-21 9 3 16,3 6 1 0,-20 9 2-16,6 4 0 0,1 6 1 15,-15-4-2-15,18 1-2 16,-11-3 1-16,4-7 1 15,7 7-8-15,-7-10-1 16,18 6 2-16,-18 1 2 16,24 5-3-16,-6 14 2 15,-1 8-3-15,15 4 0 16,14 0-12-16,10 6-3 16,15-9-28-16,27-10-10 15,36-19-114-15,36-24-49 16,24-10 69-1</inkml:trace>
  <inkml:trace contextRef="#ctx0" brushRef="#br0" timeOffset="43820.893">30036 3720 276 0,'0'-35'104'0,"0"35"-81"0,0-19 9 0,0 19-2 16,0 0-10-16,0 0-1 15,0 7-3-15,0 5 3 16,0 7-11-16,0-3 4 0,0 21 4 16,0 17 1-16,0 2 1 15,0 16-3-15,0 16 1 16,0 9-3-16,0 7 2 16,-4 18-6-16,4 16-3 15,0 3-1-15,0 31 1 16,0 10-1-16,0 22 0 15,-4 6-1-15,1 29 2 16,-4 11-3-16,0 17 0 16,0 21-1-16,-4-2 1 15,-3 15 0-15,-4 9 3 16,1-31-3-16,-1 13 0 16,4-35 1-16,0-3 0 0,3-35-7 15,8-18-2 1,3-10 8-16,7-25 5 0,3-24-8 15,5-20-2-15,-1-28-65 16,0-6-30-16,-7-19-90 16</inkml:trace>
  <inkml:trace contextRef="#ctx0" brushRef="#br0" timeOffset="44812.397">31253 3829 312 0,'0'-12'118'0,"0"3"-92"0,-7-4 11 0,3 7-1 16,-3-4-5-16,-4-2 4 15,-3-4-6-15,-3 7-3 16,-5-1-14-16,-2 7-1 0,-4 3 0 16,-8 3 0-16,-13 25 1 15,-15 10-4-15,-6 15-3 0,-1 4 2 16,1 18 0-16,3 19-1 15,0 0-1 1,3-3-3-16,11 10 1 0,18 2-4 16,14-6-2-16,17-12 4 15,15-10 1-15,17-15 2 16,18-4 0-16,32-15 6 16,17-4 4-16,14-8-5 15,25-14-1-15,0-5-4 16,-3-13-1-16,-1-10-1 15,-6-6 1-15,-15-18 0 16,-24-4 1-16,-18-16 0 16,-14-5 0-16,-18-10 0 0,-14-16 0 15,-14-19-2-15,-21 19 1 16,4 23-9-16,-47-42-3 16,15 19-4-16,-53-6 0 15,-40 3-11-15,23 29-4 16,27 14-5-16,11 27 0 15,17 21-48-15,15 12-22 16,7 4-61 0</inkml:trace>
  <inkml:trace contextRef="#ctx0" brushRef="#br0" timeOffset="45683.303">29305 3999 240 0,'11'-25'90'0,"-11"15"-70"0,0-5 19 0,-4 8 3 0,1-5-2 15,-4-4 0-15,-4-3-8 16,-3-3-3-16,0 0-16 16,-7-6 1-16,0 6 0 0,-8 7-3 15,-2 5-1-15,-15 10-2 16,-18 19 2-16,-13 12-1 15,-1 16 0-15,-3 10-5 16,-14 24-3-16,-4 13 0 16,11 4 1-16,21-7 1 15,17-1 1-15,26 5 0 0,31-5 2 16,28-11 1-16,18-10 3 16,21-13-1-16,28-2 0 15,8-17 3-15,-1-12 5 16,21-18-3-16,-3-17 0 15,-7-21-6-15,-3-23-3 16,-4-8 4-16,-11-10 2 16,-21-7-4-16,-21-27-2 15,-32-7-2-15,-31 6-3 16,-25-18-2-16,-18 15-1 16,-25 16-7-16,-21 25-2 15,8 31-6-15,6 20-2 16,11 18-24-16,14 18-10 15,18 7-42-15,17 19-16 16,15 3-45 0</inkml:trace>
  <inkml:trace contextRef="#ctx0" brushRef="#br0" timeOffset="46990.234">27047 5400 192 0,'-17'0'71'0,"10"0"-55"0,0 0 17 0,3 0 5 15,-3 0-3-15,4 0 2 16,-1 0-7-16,4 0-2 0,0 0-15 16,0 0 3-16,0 0 2 0,0 0-6 15,4 0 1-15,-1 0 1 16,4 0 1-16,7 0-2 16,4 7 2-16,3-7-2 15,4 0 0-15,3 0-3 16,0-7-1-16,0 7-5 15,-3-3-3-15,0 0 0 16,-7 3 1-16,-4-3-6 16,0 3-1-16,-4-3-42 15,1 0-19-15,-1 0-32 16,5-4-12-16,2-2-9 16</inkml:trace>
  <inkml:trace contextRef="#ctx0" brushRef="#br0" timeOffset="47530.766">27697 5002 296 0,'7'-19'112'0,"-7"13"-87"0,3 0 2 0,-3 6-6 0,-3 0-3 15,-1 0 1-15,-3 3-4 16,-4 3-1-16,-6 4-8 16,-1 5 3-16,-6 4 3 0,-5 16-2 15,-2 8 2-15,-1 5-3 16,0 8 0-16,4-3-3 15,3-9-1-15,4 3-3 16,10-6-2-16,8-7 1 16,6 1-1-16,8-7 0 15,10 0 0-15,4-9 0 16,3 6 2-16,4-12-1 16,-4 2-1-16,4-8 3 15,-4-7 2-15,-3-7-2 0,-1-2 0 16,-6-7 3-16,-4 4 3 15,-7-4-4-15,-7-3-1 16,-3 1 0-16,-4-1 0 16,-4 3-2-16,0 0-2 15,1 4-2-15,-1 2 1 16,4 4-10-16,0 3-3 16,4-3-22-16,3 6-9 15,3 0-18-15,4 6-6 16,0-3-69-1</inkml:trace>
  <inkml:trace contextRef="#ctx0" brushRef="#br0" timeOffset="47804.473">27986 5313 340 0,'0'-10'126'0,"-4"1"-98"0,1 6 14 15,-1 3 0-15,1 0-15 16,-4 0-3-16,-4 3-14 16,-3 6-4-16,-4 7-4 15,-3 0-2-15,0-1 3 0,0 1-2 16,3 3-1-16,1-4 1 16,2 4 1-16,1-3-3 0,4-4 0 15,3 4-23-15,3-7-10 16,4-2-15-16,0-4-7 15</inkml:trace>
  <inkml:trace contextRef="#ctx0" brushRef="#br0" timeOffset="48115.77">27757 5187 328 0,'0'-9'123'0,"0"9"-95"0,0 0 11 0,0 0 1 16,0 6-7-16,0-3 3 0,0 10-9 15,3 6-4-15,1-1-13 16,-1-2-6-16,8 6-1 0,6 16-2 16,1-13 2-16,-4-3-2 15,7 3 2-15,8 6-2 16,-5-3-1-16,-3-3 1 15,-7-6-1-15,-3-3 2 16,-4-4 1-16,0-2-28 16,-3-1-12-16,-1 7-22 15,-3-7-8-15,0-9-61 16,0 3-60 0,0 4 68-16</inkml:trace>
  <inkml:trace contextRef="#ctx0" brushRef="#br0" timeOffset="48750.206">27570 5447 200 0,'3'0'74'0,"-3"0"-58"0,0 0 9 0,0 0 0 16,0 0-2-16,0 0 3 16,0 0-3-16,0 0-2 15,-7 0-11-15,0 7 2 0,0-4 2 16,0 0-1-16,-4 0 2 15,4 0-8-15,-3 0-2 16,-8 4-3-16,7-4 1 16,1 0-4-16,3 0-2 15,0 0-7-15,7-3-2 16,7 3-86-16,0 0-76 16,0 1 50-16</inkml:trace>
  <inkml:trace contextRef="#ctx0" brushRef="#br0" timeOffset="49542.066">26832 5874 284 0,'-7'-6'107'0,"7"6"-83"0,-7-4 8 0,7 4-2 15,0 0-10-15,0 0-1 16,0 0-5-16,0 0 1 16,4 7-8-16,-1-1 9 0,11 0 4 15,0 0 1-15,15 1-1 16,-5-1-4-16,22-3 0 16,-7-3 0-16,32-3 2 15,45-6-8-15,4-7-1 16,3 0-3-16,11 1-1 15,1 2-3-15,-8 4 1 16,-11 6-4-16,-3 3 0 16,-11 3 1-16,-14-3 0 15,-17 6 0-15,-29-3 2 16,-6-3 1-16,-5 6 1 16,5-6-20-16,-15 0-9 15,-4 0-34-15,-3-6-14 16,1 3-59-16,-8-3-68 15,-7 6 65-15</inkml:trace>
  <inkml:trace contextRef="#ctx0" brushRef="#br0" timeOffset="50382.564">27612 6470 352 0,'-11'-10'132'0,"8"1"-103"0,-1 9 10 0,4 0-4 0,0-3-9 15,4-4 2-15,-1 4-5 16,1-3 0-16,14-3-12 16,-4-1 2-16,24 1 3 0,33-4 3 15,-11 7 1-15,-11 0-5 16,18 9 1-16,-10 0-3 16,20 13 2-16,-17-4-2 15,11 13 0-15,-15-6-1 16,-6 3 0-16,3 16-2 15,-22-4-1-15,-16 1-3 16,-19-1 1-16,-14 1-2 0,-10-4 0 16,-4-6-3-16,-3 6-2 15,0-6 1-15,-4-3-1 16,4 0 0-16,3-6 0 16,7 3 0-16,8 0 0 15,10-4-5-15,10 4-1 16,11 0 3-16,7 3 1 15,4 0-1-15,7 6 2 16,3 10 1-16,0-4 0 16,-6 1 0-16,-8 2 2 15,-7-2-1-15,-7-4 2 16,-11-3 0-16,-6-6 3 16,-8 0-3-16,-3-3 0 15,-7-3-1-15,-4-4 1 16,-10 1-4-16,-11-7 0 15,-11 4 3-15,-3-10 3 0,7 0-7 16,7 0-3-16,11 0-15 16,10 0-5-16,8 0-14 15,10 0-3-15,7 0-8 16,14 0-4-16,14 0-14 16,18-4-5-16,10-2-98 15</inkml:trace>
  <inkml:trace contextRef="#ctx0" brushRef="#br0" timeOffset="50696.348">29249 6752 368 0,'-7'-22'140'0,"3"12"-109"0,-3-8 29 0,0 14 4 15,0-2-19-15,-4 3-3 16,1 0-19-16,-4 6-4 16,0 10-11-16,-7 5 1 0,-4 17 2 15,0-1-6-15,-7 4-3 16,-3 6 1-16,-7 12 0 16,3 7-1-16,0 0-2 15,7-4 1-15,4-8-1 16,3-4-7-16,4-10 0 0,7-2-43 15,0-10-19-15,4-6-29 16,-1-7-12-16,7-2-55 16</inkml:trace>
  <inkml:trace contextRef="#ctx0" brushRef="#br0" timeOffset="50937.402">28808 6658 408 0,'7'22'151'0,"0"0"-118"0,11 15 16 0,-11-21-3 16,7 6-13-16,3 6-2 15,1 3-15-15,0 7-7 16,-4 12-6-16,0 7-3 0,0 8 1 16,0-5 1-16,11-7 1 15,-4 1-21-15,4-10-8 16,-1-10-36-16,1-9-12 15,3-6-105 1,8-10-53-16,-1-15 114 16</inkml:trace>
  <inkml:trace contextRef="#ctx0" brushRef="#br0" timeOffset="51658.812">32251 5084 304 0,'3'-19'112'0,"-3"13"-87"16,0-4 20-16,0 4 4 0,0 6-3 15,0 0 3-15,0 0-8 16,-3 6 0-16,-1 7-23 15,-3 12 5-15,0 16 4 0,-3 9-11 16,-1 0-1-16,1-3-7 16,3 3-3-16,-1-6 0 0,5-3-1 15,3 3-2 1,3-4-2-16,5-2-2 16,-1-7 1-16,0-6-39 0,-4-6-15 15,1-6-39-15,-4-7-16 16,0 0-65-1</inkml:trace>
  <inkml:trace contextRef="#ctx0" brushRef="#br0" timeOffset="51869.572">31972 5356 332 0,'-14'0'126'0,"14"4"-98"0,7 2 21 0,-3-3 2 0,6 3-15 15,4 1-1-15,11-4-18 16,10 0-5-16,8 0-8 16,6-3-1-16,-3 3 1 0,-4 0-7 15,-6-3-2-15,-5 3-45 16,-6-3-18-16,-4 0-107 16</inkml:trace>
  <inkml:trace contextRef="#ctx0" brushRef="#br0" timeOffset="52425.354">32547 5090 304 0,'-10'-6'112'0,"6"6"-87"0,1 0 24 0,-1 0 6 15,1 0-9-15,3-3-2 16,0-1-10-16,3-2-4 15,1 0-16-15,3 0-2 0,7-1-1 16,3-2-11-16,5 6-2 16,2-3 5-16,5 12 3 15,-1-3 1-15,-4 13 1 16,-2-1 7-16,-5 7 2 16,-6 3 0-16,-4 0 2 15,-7-3-1-15,-7 3-2 16,-4-6-4-16,-6-3-2 15,-5-4-4-15,1 1-1 16,4-4-3-16,-1 1-2 16,4-1-2-16,0 4 1 0,7-4-1 15,3 7 0-15,4-4 0 16,7 4 0-16,4-3 0 16,3 2 0-16,0 1 2 15,0 0 0-15,4-4 0 16,-4 7 0-16,-3-3 2 15,-1-4 1-15,-3 1-1 16,-3-1 1-16,-8-2-2 16,-3 2-1-16,-7-2 1 15,-7-1-1-15,-7 0 0 16,-1 1 2-16,1-7-3 0,0 6 0 16,3-9-17-16,4 7-5 15,7-4-29-15,0-3-11 16,3 6-29-16,4-3-12 15,7 10-72 1</inkml:trace>
  <inkml:trace contextRef="#ctx0" brushRef="#br0" timeOffset="52889.998">31785 5833 312 0,'0'0'115'0,"-3"0"-89"0,3 6 14 16,0-6 1-16,0 0-3 16,3 3 4-16,1-3-6 0,-1 0 1 15,8 0-21-15,10 0 2 0,4-3 2 16,3-3-7-16,7 6-2 16,11-3-2-16,21-3-1 15,11 6 2-15,6 0 1 16,1 6-3-16,14-6 0 15,3 0-5-15,-3-6 0 16,-7 6-1-16,-8-3-2 16,1-4 1-16,-11 4 1 15,-14-3-1-15,-11 6-1 16,-20 0-50 0,-19 9-30-16,-13-2-17 15,-8 2-95 1</inkml:trace>
  <inkml:trace contextRef="#ctx0" brushRef="#br0" timeOffset="53565.908">29714 6808 280 0,'-10'-3'104'0,"6"3"-81"0,-6-3 9 16,6 3-2-16,-3 0-7 15,0 0-2-15,0 0 2 16,4 0 0-16,3 0-12 15,0 0 7-15,7 0 2 0,3 0 5 16,11 0 2-16,11 0 1 16,7-3 0-16,7 0-9 15,3-4-1-15,-3 1-9 16,0 0-1-16,-4 0-4 16,1-1-1-16,-5 4 1 0,-6 0 0 15,-7 0-29-15,-11 3-10 16,-11 3-40-16,-3 3-15 15,-10 1-39-15,-4 2-14 16,-11 7 26 0</inkml:trace>
  <inkml:trace contextRef="#ctx0" brushRef="#br0" timeOffset="53760.819">29690 6981 328 0,'0'15'123'0,"3"-8"-95"0,11-1 20 0,-3-3 3 15,10-3-13-15,14-3 0 16,8 0-15-16,3 0-6 0,3-1-10 16,-7-5-7-16,1 6-1 0,-4-3-10 15,-4 6-3-15,-3-3-42 16,3-4-17-16,0 7-82 16,11 7-51-1,3-4 95-15</inkml:trace>
  <inkml:trace contextRef="#ctx0" brushRef="#br0" timeOffset="54421.159">31101 6711 280 0,'10'-19'107'0,"-10"19"-83"0,8-25 17 0,-5 16 2 16,1-4-1-16,-1 1 2 16,-3-1-5-16,0 4 1 15,4-7-22-15,-1 7 3 0,1-10 2 16,3 0-1-16,0-3 1 16,0 0-6-16,-4 3 0 15,1 0-6-15,-8 1-1 16,-3-1 2-16,-3 6 3 15,3 4-6-15,-7-1-3 16,-4 1-3-16,0 6 0 16,4 0-2-16,-7 9-1 15,-11 3 1-15,4 4 1 16,7-4-1-16,-14 13-1 0,6-6-2 16,-6 15 1-16,0 13 1 15,14-3 0 1,14 0 0-16,14-7 2 0,14-2 1 15,7-10 1-15,4-7-2 16,3-5 1-16,0-7 0 16,4-6 3-16,4-13-1 15,2-9 0-15,1-6-1 16,-14 9 0-16,-7 3-2 16,-4-3 1-16,4-6-4 15,-4 9 0-15,-7 3 3 16,-7 13 5-16,-11 16 1 15,-3 15-4-15,-3 19 0 16,-4 6 0-16,-4 0 0 16,0 10-2-16,4 6 1 15,4 9 0-15,3 1 1 16,3-10-5-16,4-3 1 16,0-7-2-16,0-12-2 15,0-9-22-15,4-4-10 16,-1-8-43-16,-3-8-19 15,7 1-125 1</inkml:trace>
  <inkml:trace contextRef="#ctx0" brushRef="#br0" timeOffset="55234.107">27418 7783 276 0,'-14'-3'104'0,"10"0"-81"0,8 0 16 0,-4 3 1 15,3 0-2-15,8 0 2 16,3 0-5-16,-3 0 1 15,13 3-20-15,1 3 2 0,3-3 0 16,4 1 1-16,3-4 3 16,15 0-1-16,24-7-1 15,24-5-2-15,8-7 1 16,25-9-6 0,10 6-3-16,-3-3-5 0,10 0-4 15,-7 6 2-15,-21 3 0 16,-18 4-1-16,-10-1-2 15,-11 4 1-15,-18 6-1 16,-13-1-5-16,-11 4-1 16,-11 0-33-16,-11 4-13 15,-9 2-27-15,-8 3-11 16,-4 4-90 0</inkml:trace>
  <inkml:trace contextRef="#ctx0" brushRef="#br0" timeOffset="55801.977">28152 8047 340 0,'10'-10'126'0,"1"4"-98"0,6-13 8 0,-6 10-2 15,7-1 0-15,13-5 4 16,8-1-9-16,7 4-5 16,4 2-14-16,-5 4 5 0,-2 0 4 15,-4 6-1-15,-8 6 1 16,-6 0-4-16,-7 4-1 16,-8 5-2-16,-3 4 2 15,-7 0-5-15,-7 0-3 16,-3 6-1-16,-1 0-1 15,-3-3-5-15,0 0 1 16,-4 0 0-16,4-4 0 16,3 4-3-16,4-3 2 15,7 0-1-15,4-3-2 16,7 3 0-16,6-1 3 16,4 4 0-16,0 0 3 15,1 3-1-15,-1 0-1 0,0 0 5 16,-3 7 1-16,-8-4 6 15,-3-3 5-15,-3-3-3 16,-4-3 0-16,-4-3-8 16,-6-4-4-16,-4-2 1 15,-8-4 0-15,-6 0-1 16,-11-3 1-16,-10 0-4 16,-4 0 0-16,4-3-8 15,6 0-2-15,12 0-23 16,6 0-10-16,14 0-72 15,15-3 10 1,13 0 1-16</inkml:trace>
  <inkml:trace contextRef="#ctx0" brushRef="#br0" timeOffset="56537.636">30491 7614 236 0,'0'-6'88'0,"0"6"-69"0,3-3 17 0,-3 3 5 15,0 0-4-15,0 0 0 16,0 0-7-16,0 3-2 16,4-3-15-16,-1 9 5 0,4-3 5 15,0-2 1-15,4 5 1 0,7-9-3 16,6 0 1-16,15 0-9 15,0-9-3-15,-7 9-6 16,28-10-2-16,17 7-1 16,1-3-2-16,3 3 1 15,-21 3-1-15,-11 0-3 16,11 3 2-16,-10 3 1 16,-1-3 0-16,-7-3-33 15,-3 0-15-15,-7 0-36 16,-7-3-14-16,-4-3-56 15</inkml:trace>
  <inkml:trace contextRef="#ctx0" brushRef="#br0" timeOffset="57168.156">30459 7918 312 0,'-4'0'118'0,"4"0"-92"0,14-3 13 0,-7 3-2 0,8-3-7 15,2-3 2-15,8-4-7 16,10 1-1-16,4-1-13 16,-7 7 4-16,24-3 5 0,18 6-7 15,-7 0 0-15,-7 6-5 16,-7-3-3-16,-10 7 9 16,-8-1 2-16,-10-3 1 15,-11 4 0-15,-11 2-5 16,-10 4 0-16,-7-3-7 15,-4-1-3-15,-6 1-1 16,-5 2 1-16,1 1-3 16,7-3 0-16,3 2-1 0,4 4-2 15,0-3 0 1,11 6 3-16,6 9 0 0,8 0 1 16,3-2 0-16,4-1 0 15,-1 0-3-15,1 0 2 16,-1-3 10-16,-6 1 3 15,-4-5 3-15,-3 1 1 16,-8-6-4-16,-7 3-2 16,-10-3-4-16,-10-4 1 15,-8-2-6-15,-7-1-3 16,-3 0 1-16,-1 1 2 16,4-7-16-16,0 0-4 15,4 0-31-15,3 0-12 16,0 0-39-16,8 7-16 0,-1 2-58 15</inkml:trace>
  <inkml:trace contextRef="#ctx0" brushRef="#br0" timeOffset="57753.552">29009 9238 332 0,'11'-15'126'0,"-11"8"-98"0,0 1 19 0,0 6 3 0,0 0-15 16,-4 3 0-16,-3 3-5 16,0 4 1-16,-7 5-17 15,0 4 5-15,-8 3 4 0,-6 13-3 16,-7 9-2-16,-4 9-10 16,-3 10-3-16,0-7-3 15,-4 4 1-15,0-7-2 16,0-6 2-16,4-3-2 15,6-6-1-15,8-10-2 16,7 0 1-16,7-12-6 16,7-4-3-16,3-6-23 15,4-6-11-15,-3-3-21 16,-1-3-8-16,-3-3-13 0,0-7-4 16,4-3-48-1</inkml:trace>
  <inkml:trace contextRef="#ctx0" brushRef="#br0" timeOffset="58038.379">28586 9219 352 0,'-7'-3'132'0,"3"6"-103"0,4-3 18 0,0 0 1 16,0 0-4-16,4 0 1 15,-1 4-10-15,4-1-2 16,0 6-18-16,4 7 2 0,-1 9 3 0,1 3-11 15,3 22-2-15,0 7-5 16,4 12-2-16,3-7 1 16,7-5-1-16,7-7 0 15,4-3 0-15,4-6 0 16,-1-4 2-16,-3-5-14 16,-4-7-7-16,-3-6-26 15,3-7-8-15,-7-6-35 16,0-6-11-16,8 0-71 15</inkml:trace>
  <inkml:trace contextRef="#ctx0" brushRef="#br0" timeOffset="58366.543">29626 9292 276 0,'-3'-10'104'0,"-1"4"-81"0,1 3 14 0,-1 3-1 15,1 0 1-15,-4 0 2 16,3 0-8-16,1 3-2 16,3 3-16-16,0-3 3 0,3 7 4 15,4-1 2-15,4-3 2 16,3-3-7-16,7 7 0 0,7-7-8 15,7 0-1-15,4 0-4 16,0-3-1-16,-4 0-1 16,-6 3 1-16,-5 1-46 15,-6-1-18-15,-7 0-54 16,-11 6-22-16,-11 7-13 16</inkml:trace>
  <inkml:trace contextRef="#ctx0" brushRef="#br0" timeOffset="58590.892">29408 9630 356 0,'-7'13'134'0,"14"-7"-104"0,14-3 12 0,-7 0-4 16,7-6-12-16,11 0-1 16,7-3-3-16,10-4-2 15,11-2-10-15,3-1-4 0,-3 4-2 16,-7 6-5-16,-3 0-1 15,-8 3-10-15,-7 0-5 16,1 0-38-16,-5 3-16 16,5 0-93-1,9-3-48-15,1-3 103 16</inkml:trace>
  <inkml:trace contextRef="#ctx0" brushRef="#br0" timeOffset="59195.812">30519 9251 368 0,'-11'-7'137'0,"4"7"-106"0,0-3 10 15,4 3 0-15,-1 0-14 16,4-3-1-16,4-3-6 0,3 0-1 16,3-4-10-1,8-2 3-15,3 2 4 0,11 4-2 16,7 3 0-16,3 3-2 0,0 3 0 16,1 6 0-16,-8 1 0 15,-10-1 2-15,-8 4 4 16,-13-1-6-16,-11 4 1 15,-11 0-8-15,-10-4-1 16,-7 7-2-16,3 3-2 16,4-6 1-16,3-1-1 15,7 1-3-15,4 0 2 16,4-4 1-16,2 7 0 16,8 0-3-16,8 3 2 15,2 3-1-15,11 3 0 16,4 3 2-16,3-2 2 15,4 5-3-15,-4-6 0 16,-3-3 1-16,-7 1 2 16,-8-4 3-16,-6-4 4 15,-11 1-2-15,-11-3 1 0,-10 0-5 16,-4-7 0-16,0 7-1 16,0-13-2-16,1 3-4 15,-5-6 0-15,-2 0-27 16,-1-6-11-16,0 6-30 15,0-3-12-15,0-4-48 16,8 14-18-16,6-4 0 16</inkml:trace>
  <inkml:trace contextRef="#ctx0" brushRef="#br0" timeOffset="60110.212">30879 8918 260 0,'10'-12'96'0,"-10"12"-75"0,0-6 28 16,0 6 6-16,-3 0-20 15,3 0-7-15,-4 0-2 16,4-4 3-16,-3-2-16 0,-4-3 6 16,-4 2 4-16,-3-2-3 0,-11 0 0 15,-7-1-9-15,-10-2-4 16,-4-1-4-16,-10 1 0 15,-22-4-2-15,-17 7-1 16,-7-4 1-16,-25 7-1 16,-14 3 0-16,-4 6 0 15,-24 3 0-15,3 7 0 16,-11 2-3-16,-10 7 2 16,7 3 1-16,-17 10 2 15,13 12-3-15,8 19 0 16,0-7-1-16,24 10 0 15,18-6 2-15,21 0 0 16,18 9-3-16,17 9 0 16,22 1-1-16,24-10 3 15,18 6-2-15,21 4 1 16,28 6 2-16,46-4 2 0,22-12 1 16,48 0 1-16,26-18 2 15,45-4 3-15,25-16 7 16,10-5 2-16,36-20-7 15,0-9-4-15,-7-9-2 16,17-16-1-16,-21 3 2 16,-10-16 1-16,-32-9-1 15,-14-6 1-15,-29-1-4 16,-34-5-2-16,-26-7 0 16,-20-19-1-16,-26-3 0 15,-24 1 0-15,-31-1 2 0,-29-25 3 16,-36 0-7-16,-52 3-3 15,-35 4 3-15,-46 2 0 16,-25 17 2-16,-14 24 0 16,7 19-9-16,7 22-4 15,28 16-42-15,32 9-16 16,25 13-129 0</inkml:trace>
  <inkml:trace contextRef="#ctx0" brushRef="#br0" timeOffset="63711.718">17956 11790 272 0,'-3'-9'101'0,"-1"6"-78"0,1-3 9 0,-1 3-3 0,4-4-2 15,0-2 1-15,0-1-4 16,0 1-3-16,0 0-11 16,-3 2 0-16,-1 1 3 0,-3 0 2 15,0 6 0-15,-3 3-3 16,-5 6-2-16,1 4-2 16,-3 6 0-16,-1 6-4 15,0 9-1-15,4 4-1 16,0-7-2-16,4 4 3 15,6-10 0-15,4-6 3 16,7-4 1-16,7-5-1 0,4-7 1 16,7-6-2-16,3-4 2 15,0-2-4-15,0-3 0 16,-3-7 1-16,0 0 0 16,-4-3-2-16,-4-3 1 15,-2 6-2-15,-5-3-1 16,-6 3 3-16,-4 4 2 15,-7 2 0-15,-8 1 0 16,-6 2-1-16,-3 4 0 16,-8 3-2-16,0 3-2 15,0 3-2-15,1 6 1 16,-1 13 1-16,4 10 0 16,3 2 0-16,4 10 0 15,7 0-3-15,3-7 2 16,8-2-1-16,3-7 0 0,10-3 2 15,8-9 0 1,10-7 0-16,7-5 2 0,1-8 3 16,2-8 2-16,-2-7-1 15,-5-6 1-15,-6-6-4 16,-4-1 0-16,-7 1-1 16,-7 0 1-16,-3-1-2 15,-11 4 2-15,-7 0-2 16,-7 3 2-16,-8 3 0 15,-2 3 1-15,-1 0-5 16,0 16-1-16,4 3 1 0,0 3 0 16,3 13 1-16,4 3 0 15,3 9 0-15,8 3 0 16,6 0-3-16,4-2 0 16,7 2 2-16,11-6 0 15,6-3 1-15,8-6 2 16,4-7-1-16,2-6 2 15,1-3 0-15,-4-3 1 16,-3-9 0-16,-4-7 2 16,-3-3-1-16,-4-3 0 15,-7 0-3-15,-3-4-2 16,-8 8 1-16,-6-5-1 16,-8 1 2-16,-10 0 1 15,-11 6-1-15,-10 1-2 16,-4 5 1-16,0 7-1 15,4 6-3-15,3 9 0 0,4 7 2 16,3 6 0-16,8 15 1 16,6 4 0-16,7 3-3 15,8 0 0-15,6-6-1 16,8-4 0-16,7-6 5 16,10-6 1-16,7-3 0 15,7-6-2-15,1-4 1 16,-1-6 1-16,-3-6 3 15,-4-6 2-15,-3-10-1 16,-7-12-1-16,3-10-3 0,-11-3-2 16,-6 0 1-16,-11 6-1 15,-11 4 2-15,-13 2 1 16,-19 4-1-16,-6 9-2 16,-4 10 1-16,0 9-1 15,7 16 0-15,7 6 0 16,8 9-3-16,3 10 0 15,6 3 2-15,8 6 0 16,4-16-2-16,13 4 0 16,1-10 2-16,17-3 0 15,11-6 1-15,13-9 0 16,5-10 2-16,3-7 1 16,-4-5 3-16,-3-13 1 15,-7-10-1-15,-7 1 1 0,-4-7-2 16,-7 0 0-16,-10 3-1 15,-4 4 0 1,-7 3-2-16,-11-1 1 0,-10 4-2 16,-7 12-1-16,-8 1-2 15,-2 5 1-15,-1 7 1 16,0 9 0-16,0 7-3 16,7 9 2-16,4 6 1 15,3 7 2-15,8 9-3 16,6-4 0-16,8 4-1 15,6-6-2-15,8-7 0 16,6-9 3-16,12 0-2 16,2-13 1-16,8-5 2 0,0-11 2 15,-4-11-1-15,-3-1 2 16,-4-13-2-16,-7-2 2 16,-3-1 0-16,-7 1 1 15,-8 9-2-15,-6 0 1 16,-8 3 0-16,-7 0 1 15,-6 6-5-15,-4 7 1 16,-4 2-2-16,0 14 0 16,0 5 0-16,1 7 0 15,2 9 2-15,5 10 0 16,2 3 0-16,8 3 0 16,7-7-3-16,7-2 0 15,7-7-1-15,11-6 0 16,3-6 3-16,7-7 2 0,8-6 0 15,-1-9 2-15,-3-7-2 16,-1-6-1-16,-6-12 1 16,-4 3 1-16,-7-3-1 15,-3-1 2-15,-7-2-2 16,-12 12 2-16,-9 0-2 16,-8 3-1-16,-10 6 1 15,0 4 1-15,-4 9-3 16,4 9 0-16,3 10 1 15,4 9 0-15,3 10-3 16,7-3 2-16,4-4-1 0,4-9-2 16,2 6 3-16,8-9 0 15,8-7-2-15,6-2 2 16,7-10 1-16,7-3 0 16,4-7 0-16,0-8 0 15,-1-11 2-15,-3-2 1 16,-3-4-4-16,-7 4 1 15,-4 3 2-15,-7 6 3 16,-7 3-2-16,-11 7 0 16,-6 5-1-16,-4 4-2 15,-4 9 1-15,0 7-1 16,1 9-3-16,2 9 2 16,1 4-1-16,7-4-2 15,3-3 0-15,4-6 3 16,4-3 0-16,6-3 1 0,4-10 2 15,8-9 3-15,2-6-4 16,1-10-1-16,0-3 0 16,-1-6 2-16,-3 2 1 15,0 1 1-15,-3 0-2 16,-4 13 1-16,-3-4-2 16,-4 10 2-16,-4 0-2 15,-3 2 2-15,-4 4-4 16,1 4 0-16,-1 5 1 15,1 3 0-15,-1 7 0 16,0 0 0-16,4 3-3 0,7-3 2 16,4-3-1-16,7-7 0 15,3-6 2-15,3-6 2 16,4-10-1-16,1-5-1 16,-1-4-2-16,-4 0 1 15,-2 0 3-15,-5 3 1 16,-6 0 1-16,-4 7 0 15,-7 2 0-15,-4 4 0 16,-7 6-2-16,1 6-2 16,-4 4 1-16,-1 5-1 15,1 4 0-15,4 0 0 16,2 0 0-16,8-4 0 16,0-2-3-16,7-4 0 15,0-2-1-15,4-1 3 16,-1-3 0-16,1-3 1 15,-4 0-16-15,0 0-6 0,0 0-36 16,3 0-12-16,5 0-24 16,2-3-6-16,11 0-78 15</inkml:trace>
  <inkml:trace contextRef="#ctx0" brushRef="#br0" timeOffset="64538.246">18927 11267 320 0,'-22'-16'121'0,"12"7"-95"0,-8-10 3 0,8 16-6 16,-1-13-2-16,-7 0 4 15,-3-5 2-15,-4-5 1 16,-3 1-15-16,-3-3 5 0,-5 9 5 16,-10 1-1-16,-10 2-1 15,-15 3-5-15,-6 4 0 16,-1 3-7-16,-7 2-1 15,-20 8-4-15,-8 8-3 0,0 10 8 16,-11 9 4-16,-10 4-6 16,4 6-4-16,6 3 0 15,-3 6 0-15,7 19 1 16,15-3 2-16,20 3-1 16,14 0 0-16,15 3-3 15,14 15-2-15,17 14 1 16,14-7-1-16,18-3 2 15,25 6 1-15,21 10 1 16,14-7 2-16,21-3 1 16,32-3 1-16,14-6-2 15,36 0-1-15,9 3-1 0,37-13 2 16,2-12-1-16,29-13 0 16,14-12-3-16,4-16-2 15,31-12 1-15,-3-13-1 16,0-16 0-16,14-15 2 15,-7-20-1-15,0 4-1 16,-4-12 1-16,-17-7 1 16,6-31-1-16,-31-4 2 15,-14-5-4-15,-14-10 0 16,-35-10 1-16,-29 4 2 16,4-16-3-16,-54 0 0 15,-52 7 1-15,-45 24 2 16,-47 13-1-16,-67 9-1 15,-46 19-2-15,-56 4-1 0,-49 11 2 16,-22 4 0-16,-31 4 1 16,-39 11 2-16,-22 4-3 15,1 9-2-15,3 16-5 16,4 9 0-16,3 13-7 16,43 0-1-16,10-3-20 15,56-7-9-15,33-6-71 16,34-3-32-16,33-12-31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28:40.4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769 3334 164 0,'-3'-3'63'0,"-1"6"-49"15,0-3 14-15,1 3 4 0,-4 3-3 16,0-6 1-16,0 4-4 16,3 2 1-16,1-6-15 15,-1 3 2-15,4-3 2 0,0 0 1 16,0 0-1-16,0-3 3 15,0-3 0-15,4-7 1 16,3-6 0-16,3-3-3 16,8-3 2-16,0-3-6 15,3 9 0-15,4-12-6 16,3 3 1-16,14 3-7 0,7 3-1 16,22 3 2-16,-4 0 3 15,7 16 4-15,-3 3 2 16,6 12-3-16,-6 13 0 15,-1 16 1-15,1 9 5 16,-18 4 1-16,-7-7 3 16,-4 3-4-16,-14-12 2 15,1-4-9-15,-8 0-2 16,0-12-1-16,-7 7 2 16,-3-17-3-16,-4 1-2 15,0-4 2-15,-4 1 0 16,-3-10-28-16,0 0-12 15,-7 0-53-15,0 0-22 0,-4 3-67 16</inkml:trace>
  <inkml:trace contextRef="#ctx0" brushRef="#br0" timeOffset="961.345">589 3259 236 0,'-7'15'88'0,"4"-11"-69"0,3-4 13 15,0 0 2-15,0 0 0 16,0-4 4-16,0-2-4 16,0 3 0-16,0-13-19 15,3 7 0-15,1 0 1 0,3-1-2 16,0-9 2-16,3 4-3 15,8-1 0-15,0-3-1 16,3 0 0-16,0 1 0 16,7-4 0-16,4-3 0 15,3-4 0-15,-7 1-2 16,8-6-1-16,6-7-1 16,0 3 2-16,11 1-3 0,11-1-2 15,-8 7-2-15,8 6 0 16,-8-4 0-16,4 1 3 15,0 9-3-15,11 0 0 16,-4 4 1-16,7 2 2 16,-11 4-3-16,1 3 0 15,-4-1-3-15,3 1-1 16,4 0 3-16,7 0 1 16,7 2 3-16,-10-5 3 15,3-7-4-15,-3 13-3 16,10-3-1-16,7 6 1 15,-3 0-1-15,-8 0-1 16,4 6 1-16,1-3-1 16,9 13 0-16,5-3 0 0,-1 8 2 15,-7 8 1-15,14 8-1 16,4 10-2-16,0 0 1 16,-14 0-1-16,-4 0 0 15,4 7 2-15,6-7-1 16,-13 22-1-16,-4-3 1 15,-10 6-1-15,-15-19 0 16,-6 3 0-16,-8-9 0 16,-7-15 2-16,-7 2-1 15,1-2-1-15,-12-17 1 16,-6 1-1-16,-1-7-29 16,-6 1-13-16,-4-1-80 15,3-12-33-15,1-13-26 16</inkml:trace>
  <inkml:trace contextRef="#ctx0" brushRef="#br0" timeOffset="2117.045">7052 3322 232 0,'-11'-13'88'0,"4"4"-69"0,4-10 17 0,-1 12 3 15,-3-8-6-15,4 2 1 16,-1-2-11-16,1 5-3 15,3 1-12-15,0-1 1 0,3 1 2 16,4-4 0-16,7-2 3 16,-3-4 2-16,10-3-1 15,4-6-1-15,7 3-1 0,21-10 1 16,21-6 2 0,10-2-7-16,19 8-1 0,20 10-4 15,1 22-1-15,-8 12-1 16,7 7 1-16,1 12 4 15,-11 0 4-15,-14 13-2 16,-11-3 2-16,-7 9-2 16,-7 0 2-16,-7 0-6 15,-11-6-3-15,-10-4 1 16,-10-2 0-16,-8-4-1 16,-11-9 1-16,-6 3-2 15,-4-6-1-15,-7-3-30 16,0-1-13-16,-3-5-40 0,3-10-15 15,0-10-69 1</inkml:trace>
  <inkml:trace contextRef="#ctx0" brushRef="#br0" timeOffset="2763.37">7179 2980 232 0,'-11'0'88'0,"8"0"-69"0,-1-3 24 16,1-4 7-16,3 4-13 0,-4 3-1 16,4-6-10-16,0 3-4 15,0-3-12-15,0 6-2 0,0-4-1 16,4 1 3-16,-1 0 4 15,4 3-2-15,8-9 1 16,6-4 1-16,10-9 2 16,15-12-3-16,4-4 2 15,10 4-2 1,7-1 2-16,24-2-6 0,15 5-3 16,4 7-3-16,13 6 0 15,18 4-2-15,4 5-1 16,21 1 3-16,7 9 2 15,14 0 0-15,14 3 0 16,-7 6-1-16,14 7 0 16,-18 6 2-16,8 16 1 15,-11 2 3-15,-11 10 1 0,1-2-3 16,-8 8 0-16,-17-3-5 16,-1 13 0-16,-3 6-1 15,-17 3 1-15,-18-2-2 16,-21-8-1-16,-18-8-21 15,-14-10-11-15,-18-6-46 16,-14-13-20-16</inkml:trace>
  <inkml:trace contextRef="#ctx0" brushRef="#br0" timeOffset="4068.054">12968 2701 220 0,'-3'0'82'0,"-1"6"-64"0,1 7 4 15,-1-4-3-15,0 0-4 16,1 13 1-16,3 0 0 16,0 6 0-16,0-2-8 15,0 2-3-15,0 6 1 0,3 1 1 16,1 2 1-16,-4 20 2 15,4 21 1-15,-4 10 1 16,0 6 2-16,0 28-5 16,0 10-1-16,0 3-2 0,0 31-1 15,0-6-3-15,0 16-2 16,0 9 5-16,3-7 1 16,4 26 0-16,0-10 1 15,4 23 0-15,-1-13 1 16,4 24-2-16,1-11-1 15,2 24-3-15,1-12-2 16,-4 25 3-16,0-19 0 16,-3 22-1-16,-4-15 1 15,0 18-2-15,-4-12 2 16,1 18-2-16,-4-5-1 16,3 2 1-16,-3 16-1 15,4-16 0-15,-1 23 0 0,1-14 0 16,-1 17 2-16,1 15-1 15,3-15-1-15,4 74-2 16,3 1 1-16,3-38 1 16,1 13 0-16,3-4 0 15,4-21 2-15,0-1-1 16,-4-9-1-16,0-15 3 16,0-7 2-16,-3-18 0 15,-4-11 0-15,0-20-1 16,0-17 0-16,-3-9-5 15,-1-28 1-15,1-32 0 16,-4-19 2-16,0-12-1 16,0-31-1-16,-4-16-2 0,1-22-1 15,-4-37-58 1,-4-17-24-16,1-12-12 16,-1-9-35-1</inkml:trace>
  <inkml:trace contextRef="#ctx0" brushRef="#br0" timeOffset="5780.725">1147 5513 228 0,'0'-12'85'0,"3"5"-66"0,8-2 12 0,-8 6 1 0,8-7-4 15,-1-2 3-15,15-1-6 16,3-5-1-16,8-1-13 16,-5 3-2-16,12 4 1 0,10 5-2 15,-1 7 1-15,12 10 6 16,-8 5 4-16,4 20 2 16,-14 15 2-16,-7 19 4 15,-7 13 6-15,-8 8-9 16,-16 17-5-16,-12 9-6 15,-14 0-3-15,-17-3-4 16,-7 9 1-16,-1-6-4 16,-2-15-2-16,6-23 0 15,7-12 1-15,-3-25-1 16,3-13 2-16,4-13-4 0,-4-21 0 16,-3-22-1-16,10-10-2 15,7-9 0-15,8-3 3 16,6 0-2-16,11-6 1 15,11-1 0-15,7 10-2 16,13 13 3-16,8 9 0 16,11 18 1-16,3 10 0 15,-11 10 2-15,1 6 3 16,-15 9 0-16,-7 6 0 16,-7 10-3-16,0 13 1 15,-7-1-2-15,-3-6 2 16,0 1-22-16,-4-14-9 15,-7 1-17-15,7-10-5 0,0-9-13 16,0-3-5-16,0-10-84 16,4-6-41-1,-1-10 96-15</inkml:trace>
  <inkml:trace contextRef="#ctx0" brushRef="#br0" timeOffset="6230.488">2452 5930 224 0,'-4'-12'85'0,"1"9"-66"0,-1-7 23 0,4 10 8 15,-3 0-2-15,-1 3 2 16,1 4-9-16,-1-1 0 16,-3 13-23-16,0 6 3 0,-4 12 2 15,1 14-3-15,-4 8-2 16,0 1-10-16,0 6-3 15,-4 3-5-15,0 12-1 16,1 10 3-16,-5-13 1 16,-2-9-1-16,3-12 1 0,-1-13-2 15,5-10-1-15,3-9-8 16,3-6-3-16,0-10-25 16,4-5-9-16,0-8-17 15,4-5-4-15,-1-7-37 16,4-12-14-16,-7-3 11 15</inkml:trace>
  <inkml:trace contextRef="#ctx0" brushRef="#br0" timeOffset="6529.696">2028 5958 280 0,'-7'-12'107'0,"7"6"-83"0,0-4 21 0,0 10 5 16,4 0-14-16,3 7-1 15,7-4-11-15,4 12-5 16,10 7-11-16,7 22 10 0,11 19 8 16,-4 3-12-16,8 3-5 15,-4 9-8-15,10 7-1 16,4 3 2-16,-3-13 1 15,-1-16-4-15,-10-5 1 16,-4-14-18-16,-3-8-8 0,-14-10-30 16,-1-10-15-16,-2-9-92 15</inkml:trace>
  <inkml:trace contextRef="#ctx0" brushRef="#br0" timeOffset="6906.219">3059 5714 280 0,'-11'-16'107'0,"4"16"-83"0,0-3 19 0,3 3 3 16,1 3-15-16,-1 7-6 15,4 5-3-15,7 14 0 16,7 5-12-16,-6-6 5 0,16 32 3 16,1 21-6-16,3 7 1 15,4 0-8-15,-7 0-1 16,3 0-2-16,-3 2-2 15,-1-8 1-15,-6-16-1 16,-4-16-11-16,-3-6-3 16,-1-19-35-16,-3-12-13 15,-3-20-105-15</inkml:trace>
  <inkml:trace contextRef="#ctx0" brushRef="#br0" timeOffset="7167.972">2854 6300 340 0,'-4'7'129'0,"8"-7"-100"0,0-4 29 0,-1 1 8 16,1-9-18-16,3-7-5 16,10-6-17-16,4-3-6 15,4-7-11-15,14 7-6 0,10 0 0 16,1 3-2-16,6-1 2 15,4 8-2-15,7 5 2 16,4-3-24-16,3 4-11 16,-11 3-34-16,1 2-13 15,-15 4-102 1</inkml:trace>
  <inkml:trace contextRef="#ctx0" brushRef="#br0" timeOffset="8120.208">4332 5563 260 0,'0'-22'99'0,"-3"7"-77"0,-1-1 24 0,1 7 6 15,-1-1-5-15,-3-5-1 16,0-1-12-16,3 3-4 16,-3 1-17-16,-3-4 3 0,-4 7 4 15,-8 9-5-15,1 0 2 16,-3 9-4-16,-5 1 2 16,1 8-8-16,-11 14-2 15,4 9-1-15,7 12 0 16,3 3-2-16,0 1-2 15,11-7 1-15,7-6-1 16,4-3-3-16,6-7 0 16,4-6 4-16,7-3 1 0,11-6 2 15,0-6 2-15,0-4-5 16,6 0-1-16,5 4 0 16,2-7 2-16,5 4-1 15,17-1 2-15,3 7 0 16,8 6 3-16,-8 6-5 15,1 6-1-15,-15 7 0 16,-7 3 2-16,-3 0 1 16,-14 3 1-16,-7-3 9 15,-4 9 6-15,-11 4-6 16,-10 5 0-16,-10 1-5 16,-12-10-3-16,-9 1-2 15,-8-10 0-15,-4-10-2 16,-6-12-1-16,3-9-2 15,0-10 1-15,4-13 1 0,6-15 2 16,4-12-3-16,15-4 0 16,13-6-1-16,8-7-2 15,10-8 3-15,7-26 0 16,7-9 1-16,14-7 0 16,-3-5 2-16,10-23 1 15,1 10-4-15,-12 9 1 16,1-3 0-16,-7 6 2 15,-7 13 1-15,-1 25 1 16,-10 9 0-16,-3 22 0 16,-8 10-2-16,-10 12 1 15,-11 13-4-15,-6 21 0 0,-5 11 1 16,1 2 0-16,-7 0-3 16,6 6 2-16,5-2-12 15,-5-1-5-15,12-3-39 16,-1-3-17-16,7-3-88 15,1 10-36-15,-11-7 44 16</inkml:trace>
  <inkml:trace contextRef="#ctx0" brushRef="#br0" timeOffset="10703.069">5468 5984 208 0,'-11'3'79'0,"4"0"-61"0,0 3 19 16,4-3 6-16,3-3-9 15,0 0 0-15,0 0-4 0,0 0-1 16,3-3-16 0,4 0 5-16,4 0 5 0,3 0-1 15,7 3 1-15,11 3-3 0,-4 0-3 16,8-3-5-16,6-3-2 16,11-3 2-16,7-4 3 15,7 1-4-15,3-7-1 16,-3 7-6-16,-7-1-1 15,-3 10-1-15,-4 0 1 16,-4 7 0-16,-3-4 3 16,0 6-3-16,-7 0 0 15,-4 4-19-15,-3-4-9 16,-1-2-27-16,-9-7-12 16,2-7-68-16,-10-2-27 0,-7-7 34 15</inkml:trace>
  <inkml:trace contextRef="#ctx0" brushRef="#br0" timeOffset="11317.412">6713 5407 312 0,'0'-7'115'0,"-3"7"-89"0,-1 0 19 0,4 0 1 16,-3 0-9-16,-4 0-2 15,0 7-19-15,0 2-8 16,0 4-5-16,-4 5-3 0,4 7 3 15,-7 4-4-15,3 2 0 16,4 0 1-16,0 4 0 16,4-7-3-16,3-3 2 15,0 0-1-15,3-3 0 16,4 0 2-16,4-6 0 16,3 0-3-16,0-4 2 15,11 1 1-15,10-4 0 0,14 10 0 16,1-3 2-16,6-4-3 15,1 13 0-15,-4 0 1 16,-1 3 2-16,-2 1-1 16,-1 8 2-16,-6 4 7 15,-5-3 5-15,-9 6 6 16,-8-4 2-16,-7-2 1 16,-11-7 0-16,-10 7-9 15,-7-7-4-15,-7-2-4 16,-4-1-2-16,-3 0-3 15,-7-3-2-15,-15-3 1 16,-6 0-1-16,-4-3 0 16,0-10 0-16,4-3-14 15,6-6-5-15,8-6-19 16,10-3-8-16,4-10-25 0,10-3-10 16,11-16-84-1</inkml:trace>
  <inkml:trace contextRef="#ctx0" brushRef="#br0" timeOffset="11664.19">6660 5322 300 0,'-21'9'112'0,"14"-5"-87"0,0-1 15 16,7-3 3-16,0 0-11 16,0 0 1-16,0 6-7 15,4 0-2-15,3 0-13 16,10 1 2-16,-2-1 1 0,16 0 4 16,15 1 3-16,14-7-9 15,11-4-4-15,-1-5-3 16,15 0-1-16,7-4 0 15,6 1 0-15,-2 2 0 16,-5 7 0-16,-6 3-42 16,3 3-17-16,-14 3-60 0,-14-6-25 15,-17-6-10 1</inkml:trace>
  <inkml:trace contextRef="#ctx0" brushRef="#br0" timeOffset="12176.281">8160 5466 252 0,'0'0'93'0,"-4"6"-72"0,4 4 25 0,0-1 7 16,0 7-7-16,-7 3-2 15,4 18-12-15,-1 7-3 16,-3 6-16-16,-4 7-1 0,1-4 1 16,-4 4-3-16,-4 8 0 15,1 4-9-15,-5 7 0 16,8-10-1-1,-7-10 0-15,3-12 0 0,4 0 0 16,0-13 0-16,4-3 2 16,-1-6-23-16,0-6-11 15,1-3-36-15,-1-7-15 16,4-9-68 0</inkml:trace>
  <inkml:trace contextRef="#ctx0" brushRef="#br0" timeOffset="12445.975">7669 5736 296 0,'-14'-31'110'0,"14"21"-86"0,0 1 31 16,0 9 7-16,0 0-15 15,7 3-2-15,7 3-15 16,11 10-6-16,10 9-14 15,11 6-2-15,0 7-1 0,7 9-3 16,0 12-1-16,0 10-1 16,7-3 1-16,0 0-2 15,0-9-1-15,-4-10-35 16,-6-10-14-16,-8-5-37 16,-3-14-16-16,-7-8-51 15</inkml:trace>
  <inkml:trace contextRef="#ctx0" brushRef="#br0" timeOffset="13165.278">8978 5874 244 0,'-10'0'93'0,"10"0"-72"0,0 0 7 0,0 0 0 0,3 3-2 15,4 0 2-15,4 0-4 16,6 0-1-16,8 0-12 16,10 1 9-16,11-4 3 0,14-4 2 15,7-2 2-15,0 0-13 16,-3 0-3-16,-15 3-7 16,25 3-1-16,-3 0-1 15,-4 3-2-15,-7 0 3 16,-11 0 0-16,-6 0-1 15,-8 0 1-15,-7 0-7 16,-7 0 1-16,-7 4-28 16,-7-4-11-16,-3 3-28 15,-11 0-8-15,-7 4-63 16</inkml:trace>
  <inkml:trace contextRef="#ctx0" brushRef="#br0" timeOffset="13496.07">9416 5425 276 0,'-11'-28'104'0,"8"19"-81"0,-1-4 27 0,0 10 8 0,4 3-22 16,0 0-8-16,4 6-5 15,3 7-3-15,0 6-11 16,4 18-1-16,3 17-1 0,0 18-1 16,4 3 1-16,-4 10-2 15,0 3 0-15,0 9-6 16,0-3 1 0,0-10 0-16,0-8 2 0,0-14-1 15,4-8-1-15,0-10-17 16,-1-13-6-16,4-9-38 15,1-13-13-15,2-12-80 16</inkml:trace>
  <inkml:trace contextRef="#ctx0" brushRef="#br0" timeOffset="13945.646">10478 5454 228 0,'7'-38'85'0,"-4"19"-66"0,1 0 10 16,-4 10 2-16,0 0-2 15,0-1 5-15,0 1 2 16,3 3 2-16,-3 9-21 16,0 6 2-16,0 13-1 0,0 9-2 15,0 16 1-15,-3 29-5 16,3 5 0-16,0 4-9 15,0 9-2-15,0 3-1 16,0 0 0-16,3-9 0 16,1-10 2-16,-1-12-3 15,1-12 0-15,-1-14-6 16,4-8 0-16,0-7-43 16,4-13-17-16,3-12-92 15</inkml:trace>
  <inkml:trace contextRef="#ctx0" brushRef="#br0" timeOffset="14441.655">10978 5338 280 0,'-7'-7'107'0,"-3"11"-83"0,-1 8 10 0,4-3 0 0,-3 4-8 15,-1 6-1-15,0 3-7 16,-3 15-1-16,0 20-10 16,4 12 7-16,3 6 3 0,3 3-1 15,4 1 3-15,4 18-8 16,6-6-2-16,8-13-1 15,3-9 0-15,4-12 0 16,13-10 0-16,12-13-4 16,6-9-1-16,4-12 1 15,0-13 2-15,-7-19 1 16,0-22 1-16,-11-18 4 16,-3-7 5-16,-7-9 0 15,-7-23 1-15,-11 1-5 16,-11 0 0-16,-10-6-8 0,-17 2-1 15,-15-5-2-15,-18 12-2 16,-13 18-2-16,6 23 1 16,4 25-8-16,4 22-4 15,6 21-20-15,12 13-6 16,9 4-42-16,8-1-15 16,11-6-80-1</inkml:trace>
  <inkml:trace contextRef="#ctx0" brushRef="#br0" timeOffset="15146.505">12196 5839 236 0,'3'-6'90'0,"1"3"-70"0,6-13 26 0,-3 16 7 0,7-9-5 16,4-1 1-16,7 1-3 15,6 0 1-15,8-1-26 16,18 4-1-16,13 3-1 0,8 0-5 16,3 3 2-16,-3 0-5 15,6-3 1-15,4-1-5 16,-3 1-2-16,-11 0-2 16,-7 3 0-16,-10 3 0 15,-11 4 1-15,-11-1-2 16,-7 6 1-16,-10 1-26 15,-8-1-10-15,-3 7-18 16,-10 0-7-16,-8-3-28 0,-10-1-10 16,-14-2-48-1</inkml:trace>
  <inkml:trace contextRef="#ctx0" brushRef="#br0" timeOffset="15417.219">12393 6281 288 0,'-10'19'107'16,"13"-16"-83"-16,4-3 30 0,-3 0 8 0,6-3-8 16,8-3-2-16,14 0-21 15,10-7-8-15,11 1-14 16,10-4-6-16,1 0 0 0,-1 1 0 15,8-1 3-15,3-3-8 16,0 10-3-16,-3-1-41 16,-8 4-20-16,-3 3-65 15,0 0-27-15,-3-4 30 16</inkml:trace>
  <inkml:trace contextRef="#ctx0" brushRef="#br0" timeOffset="16270.942">13857 5347 240 0,'-14'6'90'0,"7"-3"-70"0,-7-6 26 16,10 0 5-16,1-3-9 15,-1-3 1-15,1-7-14 16,6-9-3-16,4 3-15 15,7-10 0-15,11-2 2 0,17-4 4 16,15 7 2-16,6 6-4 0,1 6 1 16,-4 7-3-16,-11 8 2 15,-6 8 3-15,-12 14 3 16,-13 17-2-16,-7 9 0 16,-8 9-8-1,-10 0-4-15,-4 1-7 0,-3-4 0 16,-3-3 0-16,3 0 0 15,3-6 0-15,4-10 0 16,3 3-5-16,4-5 1 16,7-1 2-16,4-3 1 15,3 0 1-15,7-3 0 16,8 3 0-16,6 0 0 0,7 0 0 16,4-3 0-16,0 10 0 15,-4-4 0-15,-6 0 2 16,-12 0 3-16,-6 13-2 15,-11 6-2-15,-11 6 6 16,-10 1 3-16,-10-7-3 16,-8 0-2-16,-3 0-5 15,-1-10-2-15,1-5 3 16,0-7 1-16,-4-6 0 16,0-7-2-16,0-6-4 15,0-6 0-15,8-3-9 16,6 0-2-16,11-3-27 15,7-7-11-15,14-5-10 16,11-11-1-16,10-11-18 16,14-14-6-16,15 1-49 15</inkml:trace>
  <inkml:trace contextRef="#ctx0" brushRef="#br0" timeOffset="16947.23">15363 5231 280 0,'-10'-12'104'0,"3"8"-81"0,0 1 14 0,3 3-1 0,-3-3-8 15,4-3-2-15,-1-10-6 16,4 4 0-16,0-7-11 16,0 0-1-16,0 0 2 0,0 0-2 15,0 1 1-15,-3-1-1 16,-1 0 0-16,1 6 2 16,-4-2 1-16,-4 2 3 15,0 7 2-15,-3 3-3 16,-7 6 2-16,-4 6-6 15,-3 7-1-15,-7 12-4 16,-4 19-1-16,0 7 1 0,4 8 2 16,3 1-3-1,4 6 0-15,3 22-3 0,8 9-3 16,3-3 2-16,7 4 0 16,7 5 5-16,10-5 5 15,11-10-3-15,15-16-1 16,6-12-2-16,7-13 0 15,4-13 0-15,0-12 3 16,4-9 1-16,3-10 1 16,-1-15 0-16,-2-16 0 15,-4-19-2-15,-7-3-1 16,-11-3-3-16,-10 3 1 16,-11 3 0-16,-7 3 3 0,-14 0-1 15,-14 4 0-15,-15 2-3 16,-10 7-2-16,1 12 1 15,-1 10-1-15,0 19-3 16,0 5 0-16,4 7-3 16,3 7 1-16,7 15-26 15,7 0-9-15,11 0-31 16,11-3-12-16,6-13-53 16,4-18-21-16,0-13 28 15</inkml:trace>
  <inkml:trace contextRef="#ctx0" brushRef="#br0" timeOffset="18466.846">1037 7316 244 0,'-14'6'93'0,"7"-6"-72"0,-4 0 14 0,4 0 2 16,0 0-6-16,4-3-1 15,-1 0-5-15,4 0-4 16,0 0-11-16,4 0 7 0,-1 0 3 15,4-1 3-15,7 4 3 16,4 0-5-16,7 0-1 16,3 0-2-16,18-3 0 15,7-3-3-15,14-3-1 16,25-4-2-16,20 1 2 16,15 5-5-16,25 17-1 15,3 2-4-15,-6 7-3 16,-8 0 4-16,-4 0 1 15,-20 0 2-15,-12-4 0 16,-27-5 0-16,-11-7 0 16,-10 3-2-16,-8-6-1 0,-14-6-1 15,-7 6 2-15,-6 0-5 16,-1 6-1-16,-11 3-46 16,-3 7-22-16,0 6-86 15,1 6-39-15</inkml:trace>
  <inkml:trace contextRef="#ctx0" brushRef="#br0" timeOffset="19574.527">5853 7175 208 0,'-18'22'79'0,"14"-22"-61"0,4-3 6 0,0 0-2 15,4-10-1-15,7-2 4 16,3-4 4-16,7 0 2 16,11 0-16-16,-4 0 9 0,11 10 3 15,6 3 1-15,1-1 1 16,32 4 3-16,17-3 5 16,18-4-14-16,32-2-5 15,13-1-7-15,15 1-2 16,7 2-5-16,-14 1-3 15,0 9 2-15,-11 0 2 16,-14 0-2-16,-24 9 0 0,-12-2 1 16,-6-1 0-16,-11 3 0 15,-10 1 2-15,-14-1-12 16,-15 4-3-16,-10 6-53 16,-22 3-24-16,-6-1-97 15</inkml:trace>
  <inkml:trace contextRef="#ctx0" brushRef="#br0" timeOffset="20313.253">3676 7194 204 0,'0'9'77'0,"0"-2"-60"0,0-4 13 0,0-3 3 16,3 0 1-16,5 0 4 15,2 0 1-15,4 0 1 16,11 0-22-16,3 0 9 0,7 0 4 16,22 6-3-16,13-3 0 15,8-3 0-15,7 9 2 16,17-2-10-16,4-4-4 16,0-6-5-16,-18-4-2 15,4 7-8-15,-4-3 0 16,-4-3 1-16,-6 6 1 15,-7 0-1-15,-18 0-2 16,-4 6 3-16,-14-3 2 16,-7 7-7-16,-10 6-3 15,-7-4-26-15,-11 4-12 16,-14-1-27-16,-11 4-8 16,-3 0-93-16</inkml:trace>
  <inkml:trace contextRef="#ctx0" brushRef="#br0" timeOffset="20627.798">3803 7780 340 0,'0'-3'129'0,"0"0"-100"0,3 0 13 0,1 0 2 16,7-4-12-16,10-2-1 16,14 0-9-16,18-1-1 15,10-2-12-15,8 2 3 0,14 7 2 16,10 3-5-16,7 0-1 16,-7 0-4-16,1 0-1 15,-8-3-1-15,0 0 1 16,-7 0 0-16,-14 0 1 15,-10 3-46-15,-18 0-22 16,-8 0-132 0</inkml:trace>
  <inkml:trace contextRef="#ctx0" brushRef="#br0" timeOffset="21484.045">9529 6996 256 0,'-8'-6'96'0,"5"6"-75"0,3-3 12 0,0 3 2 16,3-6-4-16,1 6 4 15,7-3-2-15,6-4 2 16,15 7-19-16,17 0 8 0,18 7 6 16,11-4-7-16,17 6-1 15,22-3-7-15,3 4 1 16,-4-7 0-16,11-3-1 15,-3 0-5-15,-12-3-4 16,-9-4-3-16,-12-2 0 16,-6 0 0-16,-14-1 1 15,-11 7-2-15,-15-3 1 16,-13 6 0-16,-11 6 3 16,-14 4-3-16,-10 2-2 15,-11 13-29-15,-4 0-11 0,-3 0-36 16,-4-3-13-16,-10-3-92 15</inkml:trace>
  <inkml:trace contextRef="#ctx0" brushRef="#br0" timeOffset="21813.341">9888 7752 304 0,'-17'6'115'0,"17"-6"-89"0,3 3 16 0,1-3 2 15,3 0-9-15,7 0 2 16,7 0-6-16,7 0 1 16,15-3-18-16,24-6 7 0,14-7 6 15,4 4-11-15,6-4-3 16,12 0-8-16,-1-3-2 15,-7 4-1-15,-14 2 1 16,-10-2-2-16,-11 5-1 16,-7 7 1-16,-11-3 1 15,-10 6-34-15,-8 0-13 16,-6 0-29-16,-7 9-9 16,-4 1-87-1</inkml:trace>
  <inkml:trace contextRef="#ctx0" brushRef="#br0" timeOffset="23329.477">1933 7912 212 0,'0'-16'82'0,"0"16"-64"0,0 0 9 0,0 0 0 16,0 10-3-16,4-1 1 16,-1 16-3-16,4 19-2 15,0 25-10-15,4 6 2 0,3 41 2 16,7 19-3-16,11 19 1 16,0 31-7-16,3-7-1 15,4 11 2-15,-4-20 1 16,-3-15 5-16,0-7 3 15,-1-6-6-15,-2-22-3 16,-8-22-1-16,3-18 1 16,1-17 1-16,3-15 1 15,1-12 0-15,-1-10 0 16,11-12 0-16,6-4 2 16,1-9-1-16,11-16 0 15,-1-9-3-15,25-16-1 16,11-12-1-16,14 3 0 0,17-6-2 15,26-4-2-15,9-9 3 16,22-9 0 0,11-4-1-16,10 4 1 0,0 12-2 15,14 3 2-15,-7-6 0 16,0-3 3-16,11-3-1 16,-25 3 2-16,7 9-6 15,-14 13-1-15,-10 9 2 16,-8 10 1-16,-7 9-1 15,8 0 1-15,-36 9-4 0,-22 4 0 16,-30 3 3-16,-15-4 1 16,-18 10 3-16,-14-3 3 15,-14-3 7-15,-13 6 2 16,-8-3-7-16,-11-1-4 16,4-2-4-16,-11-3-3 15,1-7-2-15,-1-12 1 16,-7-25 1-16,-3-35 0 15,-7-13 0-15,-15-36 0 16,-6-27 2-16,-15-14 1 16,15-20-4-16,7 41 1 15,13 23-7-15,12 11-3 16,13 17-19-16,7 24-6 16,8 19-28-16,7 29-13 15,13 25-102 1</inkml:trace>
  <inkml:trace contextRef="#ctx0" brushRef="#br0" timeOffset="24441.336">4558 7993 200 0,'14'-25'77'0,"-3"28"-60"0,10 10 19 0,-11 6 5 0,8 18-8 15,7 14 0-15,-4 5-9 16,7 29-3-16,7 28-12 16,11 6 6-16,4 25 4 0,13 19-1 15,-3-6-1-15,14 28-5 16,-17-13 0-16,3 20-7 15,-11-14-1-15,0-21 0 16,-3-10 0-16,-3 1-2 16,-5-13 1-16,1-32-2 15,-11-15 2-15,1-22-2 16,-1-19 2-16,0-16-4 0,-7-6 0 16,4-12 3-16,0-10 1 15,-1-9-1-15,8-10 1 16,-4-3 0-16,15-9 3 15,13-10-3-15,4-3-2 16,11 4 2-16,3-1 2 16,21-3-2-16,18-6-2 15,10-3 2-15,22-6 2 16,17-1-4-16,4-2-1 16,21 9 0-16,3-1 2 15,22 4-1-15,-4 7-1 16,11-1 3-16,-11 6 2 15,57-5 0-15,-36 2 0 16,-14 4-3-16,4-4 1 0,-32 0 0 16,10-2 1-16,-6 2-2 15,-18 7-2-15,7-1 1 16,-14 10 1-16,-18 7-1 16,-4 5 2-16,-3 4-2 15,-14 6-1-15,-21 0 3 16,-14-3 0-16,-14-7-4 15,-8 1 1-15,-10-7 0 16,-10 7 2-16,-15-4 1 16,-7 4 1-16,-10-1 4 15,-8 1 3-15,-6 0-6 16,-8 2-3-16,-3-5 1 0,0-7 0 16,-3 0 1-1,-5-3 0-15,1-18-5 0,-3-17 1 16,-4-9 2-16,-1 0 3 15,-6-3 0-15,-11-6 0 16,-17-31-3-16,-18-20 1 16,0 1-33-16,10-1-12 15,18 1-14-15,18 25-6 16,11 21-37-16,20 23-16 16,4 21-16-1</inkml:trace>
  <inkml:trace contextRef="#ctx0" brushRef="#br0" timeOffset="26213.23">4551 12201 232 0,'-18'3'88'0,"11"1"-69"0,-3-4 17 0,10 0 3 16,0 0-10-16,0 0-2 15,0 0-7-15,3 0-2 0,4 0-10 16,7 0 10-16,7-4 5 0,11 4 4 16,3 0 1-16,11-3-4 15,11 3-1-15,13 0-8 16,4 0-4-16,0-3-4 15,1 3-2 1,-19 0 1-16,0 0 1 0,-3 0-3 16,-7 0-1-16,-3 0-1 15,-15 3 1-15,-4 4 2 16,-6 2 2-16,-7 0-43 16,-4 1-20-16,-4 5-41 15,1-2-16-15,-4-4-35 16</inkml:trace>
  <inkml:trace contextRef="#ctx0" brushRef="#br0" timeOffset="26812.213">5175 11524 312 0,'-17'9'118'0,"10"-9"-92"0,-8 0 13 0,12-3-2 0,-1-9-16 16,4-13-2-1,4-4-2-15,10 1-2 0,4-6-7 16,-1-1 8-16,12 7 4 0,9 0 7 16,8 6 6-16,0 9-9 15,-4 7-2-15,-3 9 0 16,-7 7 3-16,-7 11-9 15,-8 14-2-15,-3 18-6 16,-3 4-3 0,-7-4-2-16,-1-3-3 0,1-3 1 15,-1 0-1-15,1 0 0 16,10 0 0-16,3 0 0 16,8-3 0-16,3-6 0 15,8 3 0-15,-1-10-3 16,14-3 2-16,8-3 1 0,3-6 0 15,0 0 2-15,-4 0 1 16,1 0-4-16,-15-1-1 16,0 1 1-16,-3 3 2 15,-14-3 6-15,-4 6 6 16,-11 0-3-16,-6 3 2 16,-11 10-7-16,-7 6-1 15,-11 9-4-15,-7 0-1 16,-10 4 1-16,-7-7 2 15,-4-3-1-15,0-3 2 16,14-6-9-16,0-1-3 16,11-5-22-16,7-10-10 15,10-7-29-15,11-9-11 16,11-12-47-16,13-13-21 16,1-12 4-16</inkml:trace>
  <inkml:trace contextRef="#ctx0" brushRef="#br0" timeOffset="27398.313">6689 11436 260 0,'0'-44'99'0,"-4"29"-77"0,4-4 13 0,0 19 1 0,0 0-6 16,0 6 0-16,4 7-6 15,-1 21-1-15,1 10-12 16,-1 9 4-16,1 7 5 0,-4 9-5 16,0 28 0-16,0 3-9 15,0-6-2-15,-4 7-2 16,4 5-2-16,0-24 1 16,0 12 1-16,0-16-1 15,0-9-1-15,0-22 1 16,0-9 1-16,0-3-6 15,0-14 1-15,0-5-26 0,0-10-8 16,-3 1-23-16,-1-7-8 16,4-13-73-1</inkml:trace>
  <inkml:trace contextRef="#ctx0" brushRef="#br0" timeOffset="27698.424">6336 11649 256 0,'-35'7'96'0,"28"-7"-75"0,0-7 14 0,3 4 3 16,-3 0-2-16,3-3 0 0,-3-4-11 16,7 7-2-16,11-3-14 15,3 6 6-15,14 9 2 0,15 10 4 16,10 9 2-16,6 20-8 15,5 20-2-15,14 11-5 16,10-1 0-16,0 4-5 16,-7-1-2-1,-7 7 0-15,-7-13 1 0,-7-6 1 16,-7-15 1-16,-7-7-42 16,-4-13-17-16,-10-15-78 15,-7-10-32-15</inkml:trace>
  <inkml:trace contextRef="#ctx0" brushRef="#br0" timeOffset="29409.764">8407 11242 208 0,'-11'6'79'0,"4"-3"-61"0,0-3 12 15,3 0 4-15,1 0-9 16,-1 0-2-16,1 0-2 16,3 0-1-16,3 0-11 15,4 0 3-15,11 0 2 0,7 6 1 16,10-2 4-16,7-4 2 15,15 0 2-15,17-4-1 16,7-2 1-16,4-3-4 16,-4-4-2-16,7-2-7 15,0 2-4-15,-3 0 1 16,-11 4 2-16,-7 3-4 0,-10 3-1 16,-8 6 0-16,-7 0 0 15,-6 3-2-15,-8 0 1 16,-7 1 0-16,-3-1 3 15,-8-3-14-15,-3 7-7 16,-3-4-39-16,-4-3-15 16,-4 6-79-1,-3-2-61-15,-18-4 84 16</inkml:trace>
  <inkml:trace contextRef="#ctx0" brushRef="#br0" timeOffset="29741.645">8798 10380 312 0,'-3'-44'115'0,"3"40"-89"0,7-2 8 15,-4 12-4-15,8 7-1 16,10 18 5-16,4 23-6 15,3 8 0-15,4 14-15 16,3 27-1-16,0 19-1 0,1 4-6 16,-1 27-3-16,4-5 1 15,-1-10 0-15,-2-3-1 0,-1-1 1 16,0-21-2-16,-3-25 2 16,-4-19-9-16,-3-19-1 15,-4-15-34-15,-3-23-13 16,-4-12-34-16,-4-25-12 15,-6-6-35 1</inkml:trace>
  <inkml:trace contextRef="#ctx0" brushRef="#br0" timeOffset="30085.739">9712 10326 288 0,'-14'-3'110'0,"7"3"-86"0,-4 0 27 16,8 0 5-16,-1 0-19 16,1 3-6-16,3 7-14 15,3 21-4-15,4 22-7 16,7 10 0-16,4 6 4 0,7 22-4 15,3 25 2-15,7 0-7 16,0 9-1-16,4 13 0 16,0-9 2-16,0-10 1 15,0-12 1-15,-1-1-18 16,5-9-7-16,-4-18-34 16,-4-20-15-16,-3-24-49 15,-8-26-62-15,-6-18 57 16</inkml:trace>
  <inkml:trace contextRef="#ctx0" brushRef="#br0" timeOffset="30731.141">10449 10260 324 0,'-17'-50'123'0,"13"47"-95"0,-10-3 7 0,3 12-4 16,1-3-13-16,-8 7 0 0,1 8-9 15,-8 4-3-15,0 13-3 16,-3 15-3-16,0 16 1 0,3 0-1 16,0 0 0-16,4-4 0 15,4 1 0-15,6 0 0 16,7 3 0-16,8-7-3 16,10-9 2-16,7-3-1 15,11-9 0-15,3-7 2 16,8-6 2-16,-1-6-3 15,7 0 0-15,11 3 1 16,18 0 0-16,7 6 0 16,-4 3 2-16,-7 4 1 15,-4-1 3-15,-6 7 12 16,-11 6 8-16,-7 7-4 16,-15-4-1-16,-9-6-6 0,-15 0 1 15,-7-7-5-15,-11-2-1 16,-3-1 0-16,-4-9 1 15,-3-3-3-15,-7-9-3 16,-4-10-2-16,-3-6 0 16,0-7-4-16,3-12-2 15,4-12 2-15,6-13 2 16,8-19 0-16,7-3-1 16,4-19-2-16,6-28 1 15,1-3 3-15,-1-16 1 16,1-25 1-16,-4 16 0 15,-11 6-2-15,-10-3-2 16,-11 16 1-16,-3 24-1 16,0 23 0-16,0 25 2 15,-4 21-3-15,-4 29-2 0,-6 25-1 16,0 9 3-16,3 13-7 16,7-3-2-16,11 0-23 15,10-4-11-15,11-2-37 16,14-10-13-16,7-6-72 15</inkml:trace>
  <inkml:trace contextRef="#ctx0" brushRef="#br0" timeOffset="31377.2">12114 10655 296 0,'-17'7'112'0,"10"-7"-87"0,0 3 11 0,7-3 0 16,3 3-7-16,8 3 1 15,10-3-2-15,14 1 0 16,11-4-15-16,7 0 1 0,18 0 2 16,20 0-4-16,8 0 1 15,3 0-8-15,4 0-1 16,4 0 0-16,-8 0 0 16,-14 0-2-16,-14 0-2 15,-14 0 3-15,-14 0 0 16,-11 0-17-16,-14 6-65 15,-14 0-13 1,-14 3-79 0</inkml:trace>
  <inkml:trace contextRef="#ctx0" brushRef="#br0" timeOffset="31662.461">12326 11223 312 0,'-7'9'115'0,"7"1"-89"0,7-10 14 16,-3 6 1-16,6-3-3 15,4-3 4-15,7-3-8 0,11-3-3 16,14 3-17-16,14-4-4 16,14-2 0-16,-3 0-6 0,6-4 0 15,11-3-2-15,8-2 1 16,-5-8-2-16,-6-8 2 15,-4 3 0-15,0-7 1 16,-3 3-29-16,-11 4-12 16,-7 12-70-16,-14 7-31 15,-14 6-16 1</inkml:trace>
  <inkml:trace contextRef="#ctx0" brushRef="#br0" timeOffset="32547.654">13899 10182 192 0,'-17'-9'71'0,"10"5"-55"0,0-5 22 0,3 3 8 15,-3-1-9-15,0-2 1 16,4-3-12-16,-1-4-7 15,4-3-10-15,4-9 5 0,6-7 5 16,15-2 1-16,14-4 3 16,14 10-4-16,7 2 0 15,-1 7-4-15,-2 10-1 16,-8 9 3-16,-6 9 3 0,-12 22-1 16,-9 22-2-16,-12 10-5 15,-6 0-2 1,-8 5-6-16,-6 1-1 0,-8-3-1 15,4-7 1-15,0-2-2 16,3-14-1-16,8-8-2 16,6-4-1-16,4-9-1 15,7-3 3-15,7-4 0 16,8-3 3-16,9 1-1 16,12-1-1-16,10 1 1 15,3 2-1-15,-3 4-3 16,-7 6 0-16,-7 0 4 0,-4 3 1 15,-10 3 4 1,-11 3 1-16,-7 4 5 0,-6 6 5 16,-12 9-7-16,-10 6-3 15,-11 4-7-15,-14-4 0 16,-10-5 0-16,-7-4 2 16,-1 0-1-16,4-7 2 15,4-2-2-15,3-10 2 16,4-6-2-16,6-3-1 15,8-7-13-15,10-2-6 16,4-7-21-16,11-6-10 16,3-7-6-16,7-8-4 15,7-7-15-15,4-13-5 16,13-12-54 0</inkml:trace>
  <inkml:trace contextRef="#ctx0" brushRef="#br0" timeOffset="33162.665">15423 9649 300 0,'-7'-28'112'0,"0"12"-87"0,0-15 15 0,4 21 1 15,-1-9-17-15,1 1-3 16,-4 2-1-16,0 0-1 16,0 1-10-16,-1 2 6 0,-2 4 4 15,-4 2 1-15,-4 7 0 16,-3 13-6-16,-4 12-4 15,-6 13-3-15,-5 9 0 16,1 9-4-16,-4 4-2 16,4 34-3-16,3 6 1 15,11 0 1-15,7 23 0 16,10 15 0-16,11-10 0 16,15-2-3-16,9-1 2 15,8-18 3-15,0-10 1 0,10-19 1 16,11-12 0-16,7-19 2 15,4-12 3-15,-4-10-2 16,-7-16 1-16,-7-9-3 16,-7-22 2-16,-8-15 5 15,-6-14 2-15,-11-5-7 16,-7 0-2-16,-10 2-1 16,-15-5 0-16,-10-1-2 15,-21 4-2-15,-15 5 1 16,-10 17-1-16,4 15-3 0,-1 22 0 15,1 19-9-15,3 16-5 16,7 3-24-16,11-1-11 16,6 4-33-16,8-3-13 15,7 0-69 1</inkml:trace>
  <inkml:trace contextRef="#ctx0" brushRef="#br0" timeOffset="34094.191">9539 12916 200 0,'-10'3'74'0,"6"7"-58"0,0 2 12 0,1-2 2 16,3 2-3-16,0 1 2 16,3-1-3-16,1-2-1 15,3-1-14-15,7-3 9 0,7-6 3 16,8-6-3-16,13-6 1 16,11-7-1-16,7-6 0 15,0 0-7-15,3-1-3 16,8 5-3-16,-1 2 0 15,1 3-4-15,-11 3-2 16,-11 4 0-16,-6 3-1 16,-8 3 0-16,-7 0 2 15,-7-1 3-15,-3 1 2 16,-7 0 1-16,-1 3 2 16,-3 0-34-16,-3 3-13 15,-1 0-37-15,1 4-16 16,-4-1-54-16</inkml:trace>
  <inkml:trace contextRef="#ctx0" brushRef="#br0" timeOffset="34438.75">10520 12327 256 0,'-7'-10'96'0,"3"13"-75"0,1 4 14 0,-1-1 3 15,4 10-11-15,4 6-1 16,-1 21-4-16,4 8 1 16,4-1-13-16,3 16 1 0,4 18 2 15,3 13-5-15,0 1 0 16,0-4-2-16,4 12-1 15,0 1-6-15,-4-10-1 16,0-22 1-16,-3-12 2 16,-1-16 0-16,1-12-1 15,-1-10-8-15,-2-13-3 16,-1-12-36-16,0-15-14 16,0-23-86-1</inkml:trace>
  <inkml:trace contextRef="#ctx0" brushRef="#br0" timeOffset="35130.095">10996 12386 272 0,'-7'-9'101'0,"0"3"-78"0,0-7 15 15,0 10 2-15,0-3-11 16,0-1-2-16,-4 1-9 0,1 3-1 15,-1 6-10-15,-3 10-4 0,0 15 0 16,0 13-2-16,0 6-1 16,3-7 1-16,0 7-1 15,4-6 0-15,0-3 0 16,7-1-3-16,4-2 0 16,3-1 2-16,3-5 0 15,8-1-2-15,3 3 2 16,0-6 1-16,1-3 2 15,2-3-3-15,8 0-2 16,3 0 4-16,11-1 1 16,4 1-3-16,2-3 1 15,-2 3 0-15,-4-4 2 16,0 4 3-16,-8 0 4 16,-6 3 7-16,-7 0 2 15,-4 0 4-15,-7 0 1 16,-7-3-8-16,-3 12-4 15,-8-6-4-15,-3-3 0 0,-7 0-2 16,-4 0 0-16,-3-3-1 16,-3-7 0-16,-1 1-2 15,-3-13 1-15,-4-6-4 16,7-10 0-16,8-3 1 16,2-3 0-16,5-9-3 15,3-13 2-15,3-28 1 16,4-19 2-16,0 6-1 15,0-18 2-15,0-23-4 16,-3 7 0-16,-1 16 3 16,-6 2 1-16,-5 17-1 0,-2 12 1 15,-4 18-2-15,-4 20-1 16,0 18-2-16,4 16 1 16,-4 10 1-16,4 15 0 15,-3 6-7-15,2 7 0 16,5 2-24-16,3 4-9 15,0-6-26-15,3-4-10 16,0-5-84 0</inkml:trace>
  <inkml:trace contextRef="#ctx0" brushRef="#br0" timeOffset="35549.544">10058 14083 280 0,'-11'0'107'0,"11"0"-83"0,7-7 8 0,-3 7-2 16,6-3-3-16,15-3 1 16,10 3-4-16,15-4-3 15,10-2-11-15,3-3 5 0,15-1 2 16,21-6-3-16,10-6 0 16,4-13-6-1,17-2 0-15,8-1-3 0,-4-3 0 16,11 6-3-16,-1-5-2 15,-17-1 1-15,-10 0-1 16,-8-3 2-16,-7 0 1 16,-10 6-21-16,-14 10-10 15,-11 9-50-15,-14 9-20 16,-22 7-53 0</inkml:trace>
  <inkml:trace contextRef="#ctx0" brushRef="#br0" timeOffset="36197.144">14051 12568 252 0,'-14'0'93'0,"14"3"-72"0,4-3 16 16,-1 3 4-16,4 1-7 15,7-1 1-15,7-3-5 16,8-3-1-16,6-4-16 15,4-2-1-15,3-4-1 0,7-2-6 16,11 5-1-16,7 7 0 0,0-3 2 16,-7 6-3-16,-3 9 0 15,-8 1-19 1,-6 8-9-16,-8-5-49 16,0-4-22-16,-7-5-45 15</inkml:trace>
  <inkml:trace contextRef="#ctx0" brushRef="#br0" timeOffset="36466.989">14792 11831 284 0,'-18'-15'107'0,"15"18"-83"0,-1 9 8 0,4 1 1 16,0 9-6-16,4 9 2 0,3 19-12 15,0 4-3-15,0 5-8 16,4 10-2-16,-1 25 0 0,4 0-2 16,0-3 1-16,4 3-2 15,3 7 2-15,4-1-4 16,3-12-2-16,4-13-23 16,-4-12-10-16,0-16-14 15,1-13-5-15,-8-18-74 16</inkml:trace>
  <inkml:trace contextRef="#ctx0" brushRef="#br0" timeOffset="37111.652">15229 11725 304 0,'-14'-10'112'0,"7"13"-87"0,-10 4 0 0,6-1-5 16,-3 3-8-16,0 4 3 16,-4 9-6-16,-3 9-3 15,-4 13-3-15,8 9 0 0,-1-2 2 16,4-4-4-16,3-4-1 16,4-2 2-16,4-6 1 15,3 2-4-15,7-5 1 16,3-4-2-16,8-3 0 15,7-3 2-15,6-3 0 16,-2 0 0-16,2-1 0 16,5 4 0-16,3 3 2 15,10 7 1-15,4 12 1 16,0-10-2-16,-7 1-2 0,-4-4 3 16,-7 4 0-16,-7-1 14 15,-10 0 6-15,-7 1-3 16,-4 3 1-16,-7-4-6 15,-7-3 1-15,-7 4-7 16,-4-7-3-16,-3-6-1 16,-4-9 1-16,-3-4-1 15,0-9 0-15,3-9-6 16,4-10 1-16,3-6-2 16,8-7 0-16,2-8 2 15,5-7 0-15,6-32 0 0,5-9 0 16,2-3 0-16,4-12 2 15,-3-19-1-15,-4 12 2 16,-7 7-2-16,-7 12-1 16,-7 6 1-16,-4 13 1 15,-3 15-1-15,-4 13-1 16,-3 23-4-16,-7 14-2 16,-4 10-19-16,-3 7-9 15,-1 2-26-15,4 7-10 16,-3-6-82-1,14 2-43-15,3 1 95 16</inkml:trace>
  <inkml:trace contextRef="#ctx0" brushRef="#br0" timeOffset="37606.528">14037 13546 312 0,'-21'0'115'0,"14"0"-89"0,3-3 5 0,4-3-1 16,4 6-6-16,6-9 1 16,15-1-1-16,10-9 0 15,11-6-13-15,7-3 4 0,18-6 5 16,20 2-2-16,12 7 1 15,6 0-8-15,22 6-4 16,3 0-4-16,-7 1 0 16,3-1-2-16,1 0 2 15,-15-3-2-15,-17 3 2 16,-14 4 0-16,-15 2 1 0,-13 7-18 16,-12 6-5-16,-9 0-37 15,-12 9-14-15,-9 1-39 16,-5-4-14-16,-6-3-2 15</inkml:trace>
  <inkml:trace contextRef="#ctx0" brushRef="#br0" timeOffset="38131.069">14019 14365 220 0,'-14'-19'85'0,"7"10"-66"0,-3-1 23 0,6 7 6 15</inkml:trace>
  <inkml:trace contextRef="#ctx0" brushRef="#br0" timeOffset="38311.738">13995 14346 487 0,'17'41'50'16,"12"6"-26"-16,2 9-4 0,5 23 0 15,-1 24-9-15,-3 0-1 16,-1 7-6-16,1 16-3 15,-4-7 0-15,-3-16 1 16,0-6-1-16,3-15 2 16,0-10-4-16,-3-15 0 15,0-20-12-15,-4-15-7 0,-4-16-33 16,-3-12-14-16,-3-13-82 16</inkml:trace>
  <inkml:trace contextRef="#ctx0" brushRef="#br0" timeOffset="39005.011">14450 14333 232 0,'-11'-72'88'0,"8"57"-69"0,-1-4 13 0,1 16 2 15,-1 0-5-15,-3-1 3 16,0 4-7-16,0 7-1 15,0 8-13-15,0 17 4 0,0 12 5 16,0 9 0-16,0 3 0 16,0 4-6-16,0 3-1 15,-1 6-6-15,5 0-2 16,3-4-5-16,0-11 0 16,7-10 0-16,4-4 0 15,10-8-3-15,7-10 2 16,7-10 3-16,4-2 3 15,3-1-2-15,4-9-2 16,0 0 0-16,0 0-1 16,0 6 2-16,7 4 3 15,10 2 0-15,1 7 0 16,-1 6-3-16,-10 0 1 16,-7 3 13-16,-11 13 7 0,-3 3 4 15,-14 3 3-15,-8 0-10 16,-10-3-2-16,-7-6-10 15,-10 6-5-15,-8-4-2 16,-10-8 1-16,-1-4-1 16,1 0-1-16,0-9 1 15,3-7-1-15,4-5 0 16,7-10 0-16,3-10-3 16,4-12 0-16,3-19-1 15,4-22 3-15,4-12 0 0,-1-4 3 16,1-31-3-1,-1-12 0-15,1-7 1 0,-4-24 2 16,-8 11-1-16,-2 17-1 16,-11 6 3-16,-8 18 0 15,-6 16-1-15,-7 26 1 16,3 27-4-16,3 29-2 16,5 12-3-16,2 13-1 15,5 9-23-15,2 3-10 16,5 4-30-16,2-4-11 15,1-12-76 1,-3 0-58-16,-8-7 89 16</inkml:trace>
  <inkml:trace contextRef="#ctx0" brushRef="#br0" timeOffset="39678.638">12919 14901 268 0,'-4'3'101'0,"4"-3"-78"0,7 0 11 0,0 0-1 0,7 0-5 16,8 0 3-16,9 0-2 15,8 0 0-15,7-3-16 16,3-3 3-16,-3-4 4 0,0 1-2 16,4-4-1-16,2-2-7 15,1 5-4-15,4 1-3 16,-4 6 0-16,-4-4 0 15,-3 14 1-15,-4-4 0 16,-6 6 0-16,-8 1-5 0,-4 5 1 16,-6-2-29-16,-7-1-10 15,-8 1-27-15,-10-1-9 16,-10-2-79 0</inkml:trace>
  <inkml:trace contextRef="#ctx0" brushRef="#br0" timeOffset="39938.614">13222 15177 244 0,'0'9'93'0,"0"-6"-72"0,0 7 9 0,4-4 2 0,3 0-7 15,3 4 0-15,8-1 0 16,3 1-1-16,4-7-13 15,7-3 0-15,10-3 0 0,4-4-4 16,3-2 1-16,1-1-5 16,-1 1-2-16,-3 3-3 15,-7 0 1-15,-8 2-70 16,-2 1-29-16,-8 3-36 16</inkml:trace>
  <inkml:trace contextRef="#ctx0" brushRef="#br0" timeOffset="40745.811">10982 15425 228 0,'-11'21'88'0,"1"-14"-69"0,3-1 19 0,7-6 6 15,0 0-12-15,0 0-3 16,0-3 2-16,3-3 5 0,4-1-19 15,7 4 6-15,11 0 1 0,14 3-4 16,10 6-1-16,8 1-9 16,-1-1-2-16,-6 0-2 15,-5-3-1-15,1 7-3 16,-7-4 1-16,-7-3-2 16,0 3 2-16,-8-2-2 15,1-4 2-15,-7 6-53 16,-1-6-23-16,-6-19-225 31,-4-6 145-31</inkml:trace>
  <inkml:trace contextRef="#ctx0" brushRef="#br0" timeOffset="41300.601">11264 14932 272 0,'-14'-15'104'0,"11"-1"-81"0,-1-22 16 0,4 13 3 16,4 0-12-16,6-6-2 15,8 3-8-15,6 2 0 16,12 8-11-16,-1 2 6 0,7 7 4 16,4 9 1-16,0 6 3 15,-4 6-2-15,-3 17-1 16,-3 14-4-16,-8 1 0 0,-7 7-9 15,-7-11-2 1,-7-5-3-16,-3 2 1 16,-4-5 0-16,0-4 1 0,0-3 0 15,0-3 0-15,3-3-7 16,4 0 0-16,4-4-1 16,3 1-1-16,4-3 4 15,3-4 0-15,3-3-2 16,5-3 2-16,-1 1-1 15,4-4 0-15,-1 3 2 16,1 3 0-16,-4 3 2 16,-3 4 1-16,-4 12-1 0,-3 6 1 15,-8 7-2-15,-10 0 2 16,-3-1 0 0,-8 4 3-16,-3-3-5 0,0-1-1 15,-4 1 2-15,-3 3 1 16,-3-1-1-16,-1 1-2 15,0-3-13-15,4-4-4 16,3-6-13-16,8-6-6 16,6-9-17-16,8-13-4 15,3-19-4-15,3-12-1 16,8-13-75 0</inkml:trace>
  <inkml:trace contextRef="#ctx0" brushRef="#br0" timeOffset="41601.198">12351 14694 252 0,'3'0'93'0,"1"6"-72"0,-4-3 22 15,0-3 6-15,3 10-6 16,-3-1 1-16,4 16-7 15,-4 10-2-15,3 12-20 16,-3 6-2-16,0 7-2 0,0 12-6 0,0 12-1 16,0 7-2-1,-3-6 1-15,3-10-2 16,0 1-1-16,0-7-8 0,3-13-5 16,1-15-42-16,-1-22-124 31,1-4-33-31,-4-15 88 15</inkml:trace>
  <inkml:trace contextRef="#ctx0" brushRef="#br0" timeOffset="41841.456">12083 14804 316 0,'-14'-22'118'0,"14"15"-92"0,7 4 8 0,-4 6 0 0,11 10-7 15,7 15 2-15,11 13-8 16,7 6-2-16,3 3-11 16,1 19-3-16,2 16 1 0,5 9-3 15,3-6 0-15,3-10-1 16,1 7 1-16,-1-13-20 16,-6-9-6-16,-8-16-37 15,-7-13-14-15,-10-15-78 16</inkml:trace>
  <inkml:trace contextRef="#ctx0" brushRef="#br0" timeOffset="42441.461">11000 16020 248 0,'-25'-15'93'15,"18"11"-72"-15,-4-2 14 0,8 6 0 0,3 0-7 16,-4 0-2-16,8 10-3 16,-1-4 0-16,8 3-13 15,3 1 8-15,4-4 2 0,10 0 3 16,11-3 1-16,10-3 2 15,15-3 1-15,3 0-8 16,21 0-4-16,18-3-2 16,10-1-1-16,11-2-11 15,18 0-5-15,-8-10 13 16,1-3 5-16,-1-10-2 0,-6-2 1 16,-15-4-8-16,-13 10-1 15,-19 3 0-15,-6 3 0 16,-8 10-2-16,-6 2 1 15,-11 10-2-15,-11 10 2 16,-6 2 2-16,-12 10 2 16,-6 3-25-16,-11 0-11 15,-7-3-38-15,-7-6-15 16,-7-4-45-16,0-12-20 16,-4-6 13-1</inkml:trace>
  <inkml:trace contextRef="#ctx0" brushRef="#br0" timeOffset="42937.489">11501 16491 208 0,'-15'6'77'0,"8"0"-60"0,7-3 6 0,0 4 1 16,0-4-2-16,4 6 2 16,-1-9 2-16,5 0 3 15,-1 6-15-15,3-6 10 0,4 0 5 16,7-6-2-16,4 6-1 15,7-3-12-15,3 3-4 16,4 0-6-16,0 0-1 16,0 0-1-16,-4 0-2 0,-7 0 3 15,-3 0 0 1,-4-6-54-16,-3 3-23 0,-1-13-80 16</inkml:trace>
  <inkml:trace contextRef="#ctx0" brushRef="#br0" timeOffset="43462.518">11779 16237 264 0,'-10'-13'101'0,"17"1"-78"0,3-14 22 0,-3 11 4 15,4-1-13-15,10 0-1 16,4-2-7-16,3-1 0 15,7 3-16-15,4 7 4 0,0 2 4 16,-4 7 0-16,-3 7 0 16,-7 5-2-16,-4 7 1 15,-11 3-8-15,-3 9-2 16,-7 1-5-16,0-7-3 16,-3-6 0-16,3-4 1 15,0-2-1-15,7 6-1 16,4 3-4-16,3 0 0 15,7 0 2-15,7-1 1 16,4-2-2-16,0 0 2 16,-1 3-1-16,1-9 0 15,0-4 0-15,3-3 0 0,0 1 2 16,1-4 0-16,-5 0 4 16,-2 3 5-16,-5 3 1 15,-3 1 4-15,-10 9-5 16,-11-1-1-16,-11 17-2 15,-10 6 1-15,-3 6-4 16,-5 3 0-16,-2-3-1 16,-5-6-2-16,-2 3 1 15,2-10-1-15,5-6-22 16,6-9-10-16,11 3-37 16,7-9-14-16,7-4-2 0,7-3 1 15,0-12-59 1</inkml:trace>
  <inkml:trace contextRef="#ctx0" brushRef="#br0" timeOffset="44663.427">14104 16108 164 0,'-7'-3'63'0,"3"3"-49"0,-3-3 14 0,7 3 2 0,-3 0-9 16,3 0 1-16,0 0-2 15,-4 0 2-15,4 0-12 16,-3 0 5-16,3 0 3 0,-4 0 1 15,4 0 3-15,0 0 1 16,0 0 1-16,0 0-11 16,0 0-3-16,4 0-4 15,3-3-1-15,7 3 1 16,4-3 3-16,6-1 2 16,5 1 3-16,-1 0-3 15,4-3-1-15,-4 3-4 16,4-4-1-16,-4 1-3 0,0 0-2 15,0 3 3-15,-3-4 2 16,-7 1-22-16,-4 0-8 16,-4-7-52-16,-3 4-22 15,-3-10-42 1</inkml:trace>
  <inkml:trace contextRef="#ctx0" brushRef="#br0" timeOffset="45383.177">14407 15926 216 0,'-3'6'82'0,"-1"-2"-64"0,1-1 15 16,3-3 4-16,0 0-10 0,0 0-3 15,0 3 3-15,3 0 5 16,4 0-17-16,1 0 3 0,2 0 2 15,1-3 2-15,3-3 4 16,3-3-5-16,5-3-1 16,6-7-9-16,7-3-4 15,4-3-4-15,0 3-3 16,0 4 1 0,-1 5 1-16,1 10 5 0,-4 10 6 15,-3 5 8-15,-7 10 7 16,-8 4-9-16,-6-1-3 15,-7 3-9-15,-4 1-3 16,-4 5-2-16,-3-2 1 16,0-7-2-16,3-3-1 15,1-6-2-15,3-3 1 16,3-1-1-16,4-5-2 16,8-1 3-16,9 0 0 15,8 1 1-15,7 2 0 16,3 4-3-16,1 0 2 0,2-4 1 15,-9 7 0-15,-5-3 4 16,-6 3 2-16,-4-1 9 16,-7 4 2-16,-7 0-4 15,-7 6-3-15,-7 1-3 16,-7-1-2-16,-14 3-3 16,-14 4-2-16,-15 6 1 15,1-1 1-15,-1 4-6 16,-3-3 1-16,0-7-37 15,0-2-15-15,8-10-25 0,9-7-8 16,8-18-94 0</inkml:trace>
  <inkml:trace contextRef="#ctx0" brushRef="#br0" timeOffset="45953.348">13815 15904 272 0,'-11'-3'101'0,"4"-9"-78"0,0-7 20 16,4 16 2-16,-1-7-10 16,1 1-3-16,3 3-12 15,0-1-2-15,3 4-11 16,4 3 7-16,7 3 5 0,4 0-1 0,17 4-1 15,11-4 4-15,17-3 3 16,8-6-1-16,7-7 0 16,17-6-3-16,18-3-3 15,0-3-5-15,10 6 0 16,15 1-5-16,-8 2-2 16,-10 3 0-16,-3 1-1 15,-4 2 0-15,-11 4 0 16,-10 0-2-16,-15 3 1 15,-10 3-2-15,-10 0-1 16,-8-3 1-16,-10-1-1 16,-7 1 2-16,-4-3 1 15,-7-3-1-15,-3-1-2 16,-4 1-21-16,-4 3-9 16,1 2-62-16,3 26-166 31</inkml:trace>
  <inkml:trace contextRef="#ctx0" brushRef="#br0" timeOffset="47154.28">4230 15312 228 0,'3'-41'85'0,"-3"28"-66"0,4-2 16 0,-4 15 4 16,3 0-1-16,1 6 4 15,3 10-3-15,7 15 0 16,-3 13-21-16,-1 9 7 0,1 26 3 16,3 27-7-16,0 10-1 15,0 25-10-15,0 10-4 16,0-1-3-16,1 10-3 16,6-12 1-16,-4-26-1 15,-3-28-3-15,4-16 2 16,0-21-1-16,-4-16 0 15,0-10-20-15,-3-9-10 0,-1-10-15 16,-6-2-4-16,-4-10-14 16,-7-10-4-16,-8-8-60 15</inkml:trace>
  <inkml:trace contextRef="#ctx0" brushRef="#br0" timeOffset="47470.558">3612 15628 284 0,'-10'10'107'0,"10"-10"-83"0,7 6 15 0,0-3 3 16,7 3-8-16,14 7 1 15,1 9-7-15,16 9 0 16,19 13-16-16,31 13-2 0,4 12-3 15,31 34-1-15,22 16-1 16,-7 13-3-16,-1 6-2 16,-2-3 1-16,-19-19 1 15,-17-16-1-15,-7-22-1 16,-25-21-2-16,-7-16 1 16,-14-16-23-16,-15-19-12 15,-9-15-39-15,-19-29-14 16,1 0-55-1</inkml:trace>
  <inkml:trace contextRef="#ctx0" brushRef="#br0" timeOffset="47726.107">4653 15951 332 0,'-3'-9'126'0,"3"-1"-98"0,7-21 10 0,0 15-3 16,0-9-14-16,10-6-1 15,5 0-10-15,6-4-2 16,11 7-4-16,-1 0-3 0,8 6 2 16,4 3-4-16,-12 3 0 15,8 4-63-15,-10 2-27 16,-19 20-62-1</inkml:trace>
  <inkml:trace contextRef="#ctx0" brushRef="#br0" timeOffset="47941.012">5108 16428 260 0,'0'25'99'0,"4"-31"-77"0,3-13 18 0,-4 0 4 0,4-19-8 15,11-12-1-15,0-9-15 16,-4-4-5-16,7 0-9 16,0 7-2-16,4-1 0 0,3 20-22 15,-7 5-8-15,4 7-80 16,0 7-35-16,-4-4 22 16</inkml:trace>
  <inkml:trace contextRef="#ctx0" brushRef="#br0" timeOffset="49394.988">5655 15531 296 0,'-11'10'112'0,"1"-10"-87"0,6 3 18 0,4-3 0 15,0 0-10-15,0 0 0 16,7 0-1-16,8 0 2 16,-1 0-18-16,0 0 2 0,14 0 2 15,7-3-7-15,8-4-2 16,-5-5-2-16,5-7-1 16,3-3-2-16,-4-9 1 15,-7-10-4-15,0 0-2 16,-10 10 2-16,-4-1 0 15,-3 7-39-15,0 3-15 16,-8 7-65-16,8 15-112 31</inkml:trace>
  <inkml:trace contextRef="#ctx0" brushRef="#br0" timeOffset="50009.924">6583 14478 200 0,'3'-25'74'0,"-3"15"-58"0,0-6 18 0,-3 10 6 16,-1-3-6-16,1-4 1 15,-4-6-1-15,0-3 4 16,0 1-21-16,-4-8 6 0,0 7 4 16,-10-3-2-16,0 0 0 15,-4 0 0-15,-3 6 1 16,0-3-8-16,-7 7-3 16,3 5 3-16,0 10 2 15,8 10-10-15,-5 8-3 16,5 33-3-16,6 14 0 15,11 14 0-15,3 15 0 16,11 31 0-16,15 10 2 16,27 19-3-16,7 3-2 15,15-13 0-15,0-19-1 16,10-21 6-16,17-29 6 16,-2-31-4-16,-5-25 0 0,-2-22 0 15,2-13 2-15,-10-25-1 16,-3-12 0-16,-14-19-1 15,-19 9 0-15,-16 0 2 16,-19 7 1-16,-20-4 1 16,-15 16 2-16,-10 7-9 15,-11 18-3-15,-14 16-4 16,-18 12-2-16,-3 13 5 16,7 13 3-16,11 30-10 15,6 4-5-15,15 0-28 0,10-12-10 16,11-7-28-16,7-9-11 15,7-16-39-15,7-25-15 16,3-13-3 0</inkml:trace>
  <inkml:trace contextRef="#ctx0" brushRef="#br0" timeOffset="51296.782">2741 14992 240 0,'-28'-28'90'0,"21"34"-70"0,0-3 15 0,3 6 0 16,8 1-5-16,3 12 2 15,7 6-3-15,7 10 0 0,11 34-16 16,14 16 14-16,31 18 7 0,19 48-10 16,24 25-1-1,42 43-9-15,4 38-1 0,17-6-8 16,-3 13-1-16,-14-32-2 15,-4 0-2-15,-14-40 1 16,-28-42 1-16,-25-34-1 16,-6-25-1-16,-8-28-2 15,-18-22 1-15,-3-19 3 16,-10-15 1-16,-1-13 1 16,0-16 2-16,4-13 1 15,0-8 3-15,-3-4-1 16,20-13 2-16,11 4-4 0,15-19 1 15,6-19-1-15,32-9 1 16,14-7 2-16,21-18 1 16,18-10-3-16,18 3-3 15,7-6 2-15,3-9 0 16,11 9-3-16,-11 12-1 16,4-12-1-16,-11 0-2 15,0 22 1-15,-25 13 1 16,8-4-3-16,-32 20 0 15,-22 14 1-15,-24 17 2 16,-25 12-1-16,-24 10-1 16,-18 9 1-16,-11 12-1 15,-18-3 2-15,-9-3 1 16,-16 1-1-16,-9-11-2 16,-15-2-2-16,-7-10 1 15,-3-6 1-15,-7-12 2 0,-22-38-1 16,-31-16 2-16,-18-25-4 15,-43-41 0-15,-24-9-1 16,-42-32 0-16,3 17-3 16,-21-1 1-16,43 41 0 15,24 44-1-15,14 24 4 16,32 30 0-16,32 11 1 16,24 26 0-16,18 6-3 15,11 13 2-15,14 6-1 16,3 6 0-16,7 0 2 15,7 3 0-15,-3-3 2 0,4 0 1 16,-1 4 1-16,-14-4 2 16,-7 3-3-16,-10 0 0 15,-18 7-1-15,0 12-2 16,-18 13 1-16,-28 12 1 16,-17 6-1-16,-22 4-1 15,-35 9-2-15,-10 28-1 16,-36 16 2-16,-7 6 2 15,-3 19 0-15,-15 12-1 16,18-15 1-16,0-9-1 16,25 5-3-16,25-5 2 15,17-26-45-15,21-15-22 16,36-7-150-16</inkml:trace>
  <inkml:trace contextRef="#ctx0" brushRef="#br0" timeOffset="53700.29">22472 2948 224 0,'3'-15'85'0,"-6"5"-66"0,3 4 10 0,0 6 2 15,0 0-8-15,0 0 1 0,0 0-4 16,0 6-3-16,0 4-9 15,0-1 1-15,3 1 2 0,1 15 2 16,0-3 3-16,-1 9-3 16,1 10 2-16,-1 21-4 15,1 4 1-15,-1 9-7 16,-3 4-1 0,0 18 0-16,0 16 0 0,0-6-2 15,0 15 1-15,0 19-2 16,0 0-1-16,0 28 1 15,4 10 1-15,-1 19-1 16,4-29-1-16,-3-41-2 16,6 95 1-16,1-54 3 15,10 104 1-15,-7-72-4 16,11 122 1-16,-7-94 2 0,6 113 3 16,-6-104-4-16,10 97-1 15,-10-93 0-15,3 109 2 16,-7-100-1-16,-3 131-1 15,-4-112 1-15,0 109-1 16,-4-115 0-16,-3 159 2 16,0-138-3-16,7 126 0 15,-3-132 1-15,10 154 0 16,-7-142 0-16,11 114 0 16,-8-129 0-16,8 106 2 15,-4-118-1-15,0 99-1 16,-3-112-2-16,-1 79 1 15,-3-95 1-15,0 75 2 16,0-87-1-16,1 65-1 16,-5-75 1-16,1 38-1 0,-1-63-3 15,-3 19 2-15,0-53-19 16,0-19-9-16,0-29-36 16,0-33-14-16,0-14-59 15</inkml:trace>
  <inkml:trace contextRef="#ctx0" brushRef="#br0" timeOffset="55621.699">25058 3039 228 0,'-35'-25'88'0,"10"6"-69"0,-17 1 6 15,20 2 0-15,-2-3-5 16,-8-12 3-16,-14 3-9 15,-14-1-1-15,-10 20-7 16,-5 9 3-16,-2 9 1 0,-8 16-1 16,-7 13 2-16,-6 12-2 15,2 25 2-15,5 26-6 16,-1 2-1-16,-10 42 2 16,6 18 1-16,8 31-6 0,21 7 0 15,21 24 1-15,32-15 1 16,39-15 1-16,35-20 0 15,21-21 9-15,42-38 6 16,26-25-4-16,34-31 2 16,4-32-6-16,25-44 1 15,-11-21-3-15,14-23 0 16,-14-25-1-16,-7-31 0 16,-10 10-2-16,-22 5 1 15,-28-12-4-15,-18 4-2 16,-20 12 2-16,-26 12 0 15,-20 6 1-15,-26-11 2 16,-17-11-3-16,-24-12 0 16,-36-3-3-16,-35-28-1 15,-18 0-4-15,-39 6 1 16,-7 16-7-16,-21 15-1 0,11 38-6 16,18 16-2-16,17 28-11 15,21 15-3-15,7 13-13 16,35 7-3-16,26 9-41 15,20 6-17-15,29 0 2 16</inkml:trace>
  <inkml:trace contextRef="#ctx0" brushRef="#br0" timeOffset="56567.379">28162 2933 180 0,'28'-50'68'0,"-20"12"-52"0,-1-6 14 0,-11 19 6 16,1 0 2-16,-8-6 4 15,-10-1-12-15,-14 1-3 16,-22 9-16-16,-17 0 0 0,-7 13 2 15,-21 5-5-15,-18 14-2 16,3 15-3-16,-6 28-3 16,-15 16 1-16,4 10 1 15,4 33-1-15,-8 26-1 16,-3 35 1-16,14 24-1 16,17 26 0-16,22 3 2 0,28 15-1 15,32-21-1-15,32-20 5 16,49-12 1-16,35-25 9 15,32-28 4-15,28-37-5 16,28-23-1-16,15-34-3 16,35-23-1-16,-1-40 3 15,26-31 3-15,-22-16-4 16,0-22-1-16,-20-25-2 16,-30-6 0-16,-20-4 2 15,-25-18 4-15,-28 0-2 16,-42-10 1-16,-43-18-3 0,-32-13 1 15,-38-22-11-15,-50-9-2 16,-21 2-10-16,-32 29-3 16,-35 0-5-16,-3 63-3 15,6 37 2-15,26 48 2 16,17 21-27-16,17 16-9 16,18 25-109-1</inkml:trace>
  <inkml:trace contextRef="#ctx0" brushRef="#br0" timeOffset="57844.192">20810 2879 176 0,'22'-87'68'0,"-15"52"-52"0,-4-24 14 16,-6 40 4-16,-4-6-8 16,-4 6-3-16,-3 3-5 15,-11 7 1-15,-7 3-10 16,-6 15 6-16,-8 22 2 0,-11 26-7 16,-17 18-1-16,-10 3-3 15,-5 48 1-15,1 9-2 16,-7 40 0-16,-7 16-1 15,6 38 2-15,15-9-5 16,21 12-1-16,28-25 2 0,32-25 3 16,32-16 7-16,25-25 2 15,38-22 8-15,32-34 4 16,28-26-6-16,18-34 1 16,10-37-1-16,11-23 2 15,-17-21 1-15,3-35 3 16,-11-25-1-16,-21-9 0 15,-24-26-3-15,-25-3-2 16,-22-18-8-16,-27-13-5 16,-26-13-2-16,-27-2-1 15,-47 2-9-15,-31 1-4 16,-21 27-13-16,-36 45-4 16,-3 34-19-16,-3 41-7 15,-1 31-21-15,21 38-6 16,22 15-86-16</inkml:trace>
  <inkml:trace contextRef="#ctx0" brushRef="#br0" timeOffset="58880.285">16746 6363 228 0,'0'-13'85'0,"-3"7"-66"0,-1 3 14 0,1 3 4 16,-1-6-6-16,4 6-1 15,0-3-12-15,0-4-4 16,0 7-8-16,4-9 3 0,3 0 1 16,7-7 6-16,11-9 2 15,13-3-3-15,12-1 1 16,3 11 0-16,0 8 2 15,0 20 1-15,-4 18 3 16,-3 6 1-16,-11 10 3 16,-10 9-5-16,-15 20-3 0,-6 11-8 15,-11-5-4-15,-7 2-1 16,-7-6-1-16,-11 1-2 16,-3-1 1-16,-4-6-2 15,0-3 2-15,0-16-2 16,4-13-1-16,3-2 1 15,7-13 1-15,4-6-1 16,7-13-1-16,4-10-4 16,10-11-2-16,10-7 3 0,11-4 1 15,8 1-1-15,6 3 2 16,4 9 1-16,-1 4 0 16,-2 9 0-16,-5 3 0 15,-2 6-16-15,-5 3-4 16,-2 4-19-16,-8 3-7 15,0-1-20-15,-4-5-9 16</inkml:trace>
  <inkml:trace contextRef="#ctx0" brushRef="#br0" timeOffset="59271.4">17759 6426 240 0,'7'-13'90'0,"-7"10"-70"0,0-3 21 15,0 3 4-15,0 3-1 16,0 0 1-16,0 0-10 15,-4 6-2-15,-3 3-18 0,-3 7-7 0,-4 12-1 16,-4 19 0-16,0 6 1 16,-3 10-2-16,-4 0-1 15,4-13-3-15,-17 22-2 16,2 10 1-16,1-1-1 16,3-6-3-16,4-15 2 15,3-3 1-15,8-17 2 16,3-5-25-16,3-10-10 15,4-6-14-15,7-10-6 16,0-9-11-16,0-6-3 16,3-10-49-1</inkml:trace>
  <inkml:trace contextRef="#ctx0" brushRef="#br0" timeOffset="59539.516">17357 6432 288 0,'-4'-3'107'0,"1"3"-83"0,3 0 8 15,0 0-2-15,3 3-3 16,8 6 1-16,3 1-2 16,7 5-1-16,7 14-14 15,4 18-4-15,3 6-1 0,1 10-3 16,-1-1-2-16,-3 4 2 15,3 3 2-15,-3 3-4 0,-1-3-1 16,-2-6-9-16,-1-10-4 16,-4-9-35-1,1-6-14-15,-4-19-89 16</inkml:trace>
  <inkml:trace contextRef="#ctx0" brushRef="#br0" timeOffset="59858.098">18193 6385 324 0,'-4'-13'123'0,"1"10"-95"0,-1 0 14 0,4 3-1 0,0 0-21 15,0 0-6-15,0 13-8 16,0 2-3-16,0 10-1 16,0 13 1-16,4 12 0 0,-1 10-1 15,4-1 1-15,0 1-2 16,0-4-1-16,0 1 1 16,4-1 1-16,-4-2-17 15,0-11-6-15,0 1-48 16,4-12-17-16,-1-10-55 15</inkml:trace>
  <inkml:trace contextRef="#ctx0" brushRef="#br0" timeOffset="60050.684">17932 6846 284 0,'24'-10'107'0,"5"1"-83"0,16-10-1 0,-23 7-5 16,6-7-13-16,11-9-1 16,14-4-4-16,3 1-3 15,4 6 2-15,-4 6-44 0,-6 10-19 16,-4 5-50 0</inkml:trace>
  <inkml:trace contextRef="#ctx0" brushRef="#br0" timeOffset="61358.298">19473 6451 244 0,'-10'-10'90'0,"6"7"-70"0,1-3 4 16,3 6-5-16,0 0-6 0,0 0 0 15,0 0-1-15,0 0 0 16,0 0-6-16,-4 0 11 0,1 0 6 16,-1 0 0-16,1 0 0 15,-1-3-1-15,1 3-2 16,-1 0-8-16,-3 3-3 15,0 6-5-15,0 1-1 16,0 5-1-16,-4 11 1 16,-3 8-2-16,-4 7 2 15,1 6-2-15,-1-3-1 16,1-10 3-16,2 4 2 16,1-10-2-16,0-3 0 15,4 0-1-15,-4-6 1 16,3 6-4-16,0-3 0 15,1 0 1-15,-1 0 0 16,1 0 0-16,-1 0 2 16,0 6-1-16,1-6-1 15,3-3 1-15,0-7-1 16,3-2 0-16,1-4 0 0,-1 0 0 16,4-6 2-16,0 0-23 15,-3 0-8-15,3 0-54 16,0 0-24-16,3 0-32 15</inkml:trace>
  <inkml:trace contextRef="#ctx0" brushRef="#br0" timeOffset="61647.908">19039 6542 256 0,'-10'-19'96'0,"13"19"-75"0,4 3 17 0,0 3 1 15,4 7-1-15,3 6 2 16,4 9-3-16,7 9 2 16,3 7-21-16,3 0 1 0,5 3 1 15,3 3-11-15,-1 1-2 16,5 11-3-16,-4-2 0 15,-4-4-24-15,-3-5-9 16,-4-11-61-16,4-15-24 0,-1-12-36 16</inkml:trace>
  <inkml:trace contextRef="#ctx0" brushRef="#br0" timeOffset="64329.131">18570 6256 224 0,'4'-18'85'0,"-4"11"-66"0,0-5 19 0,0 12 3 16,0-3-6-16,0 3 0 15,0 0-9-15,-4 3-4 16,1 16-12-16,3-1 5 16,0 7 2-16,0 1-1 0,0 8 1 15,0 0-5-15,-4 7-2 16,1 9-4-16,3 1-1 16,-4-4-3-16,4-7 1 15,0-5-2-15,7-7 2 16,0-6-4-16,0-3 0 15,0-7 3-15,4-2 1 16,0-4-4-16,3-6 1 16,3-6 2-16,1 6 3 15,3-10-2-15,-3 10 0 16,-1-3-28-16,-3 3-10 16,-3 0-40-16,0 3-18 15,-1-3-49 1</inkml:trace>
  <inkml:trace contextRef="#ctx0" brushRef="#br0" timeOffset="64690.192">18771 6300 280 0,'0'-12'104'0,"0"5"-81"0,0 1 18 0,0 6 2 16,0 0-12-16,0 0-1 15,0 6-4-15,4 7-1 16,-1 6-14-16,-3 9 4 0,0 10 3 16,-3 21-8-16,-1 16-1 15,1 4-7-15,-1 2-4 16,1 7 3-16,-1 6 3 15,4-6-3-15,0-10-3 16,4-15 1-16,-1-10 2 16,1-12-7-16,-1-6-1 15,1-10-31-15,-1-6-13 16,1-7-25-16,-1-9-7 16,4-6-51-1</inkml:trace>
  <inkml:trace contextRef="#ctx0" brushRef="#br0" timeOffset="66688.865">19840 6799 264 0,'-7'0'101'0,"7"0"-78"0,0 0 9 0,0 0 0 0,4 3-5 16,-1-3 2-1,11 3-3-15,-3 0-1 16,10 0-14-16,-3 0 2 0,6 1 3 15,-2-4-4-15,6 0 1 16,-3 0-8-16,10 0-3 0,-7 0-1 16,7 0 1-1,-6 0-1-15,2 0 2 16,-6 0-48-16,-7 0-22 0,-1 0-96 31</inkml:trace>
  <inkml:trace contextRef="#ctx0" brushRef="#br0" timeOffset="67271.497">20673 6432 272 0,'3'-19'101'0,"-3"19"-78"0,4-19 24 0,-4 19 7 15,0-6-13-15,0 3-3 16,-4-3-14-16,1-1-2 16,-4 4-13-16,0 0-5 0,-4 9-1 15,1 1-2-15,-5 8-1 16,5-2-2-16,-4 6 1 16,3-4-1-16,1 4-2 15,2 0 3-15,1 0 0 0,4-4 1 16,3-2 0-16,0 0-3 15,7-7 2 1,-4 0 1-16,15 0 0 16,-4-3 0-16,18 4 2 15,-4-1 1-15,18 13 3 16,-11-7-5-16,11 17-1 0,-7-11 0 16,10 11 0-16,-10-7 0 15,11 3 0-15,-8-3 0 16,0 3 2-16,-6-3 3 15,-5 0 2-15,-6 3 10 16,-7-3 4-16,-4 3-3 16,-14 6 0-16,0-3-6 15,-18 10 0-15,0-7-7 16,-10 4-3-16,7-10-1 16,-18 3 1-16,8-3-1 0,-15-9-1 15,7-4-8-15,-11-12-3 16,8 0-23-16,-4-12-8 15,7-1-18-15,4-9-5 16,7 7-36-16,3-7-13 16,8 3-5-1</inkml:trace>
  <inkml:trace contextRef="#ctx0" brushRef="#br0" timeOffset="67557.2">20581 6325 264 0,'-11'7'99'0,"11"-7"-77"0,-3 0 24 0,3 0 8 0,0 0-17 16,0 0-4-16,3-7-4 15,1 7 1-15,10-3-16 16,14-3 5-16,8-3 4 0,9-4-6 15,5-3-2-15,3-3-11 16,0-2-2-16,7-8 0 0,7 1 1 16,3 9-6-1,-3 4-2-15,-7 5-64 16,-7 13-29-16,-10 7-76 16</inkml:trace>
  <inkml:trace contextRef="#ctx0" brushRef="#br0" timeOffset="67901.225">21802 6423 304 0,'-4'-13'115'0,"4"7"-89"0,0 6 14 0,0 0 1 0,0 0-12 16,0 3-2-16,0 3-7 16,-3 7 0-16,-4 9-11 15,-4 6 3-15,-3 16 2 0,-4 12-3 16,1-12 1-16,2-6-7 16,-6 6-1-16,-3 21-2 15,-1-5-2-15,4 0-2 16,7-17 1-16,3-5-4 15,0 3 1-15,1-7-29 16,-1 1-11-16,4-7-28 16,0-9-10-16,0-3-62 15</inkml:trace>
  <inkml:trace contextRef="#ctx0" brushRef="#br0" timeOffset="68171.199">21368 6517 320 0,'-14'-7'121'0,"14"4"-95"0,3 0 16 0,1 3 1 16,3 3-6-16,3 3 2 16,8 7-12-16,7 9-7 15,-4 6-11-15,7 19-2 0,4 0 0 16,3 3-1-16,0 1-1 15,4-4-6-15,-11-10 1 16,-3-5 0-16,7 5 2 16,10 1-28-16,-3-10-11 15,-4-12-33-15,-3-13-11 0,0-6-76 16</inkml:trace>
  <inkml:trace contextRef="#ctx0" brushRef="#br0" timeOffset="68539.04">22052 6369 384 0,'-10'6'143'0,"10"-6"-112"0,7 0 14 0,-4 0 0 16,4 0-15-16,0 0-2 16,14 0-14-16,-3 0-4 15,17-3-6-15,15 0-3 0,-4 0 2 16,-4 3-2-16,0 0-1 15,-6 0 1-15,-5 0-1 16,-2 0-40-16,-5 0-18 16,-3 0-54-16</inkml:trace>
  <inkml:trace contextRef="#ctx0" brushRef="#br0" timeOffset="68769.528">22147 6805 356 0,'18'6'132'0,"-4"-6"-103"0,18 0 12 0,-14 0-1 16,10-3-11-16,4-3 0 15,3-3-16-15,4-1-6 16,10-2-4-16,7-4-3 0,8-3 3 15,-4 0-26-15,-7 0-10 16,-4 1-56-16,-6 2-22 16,-8 3-36-1</inkml:trace>
  <inkml:trace contextRef="#ctx0" brushRef="#br0" timeOffset="70634.898">23481 6564 208 0,'-14'0'77'0,"14"0"-60"0,-7 0 24 0,7 0 6 0,-4 0-11 16,1 0-3-16,6-4-2 16,4 1 3-16,4 3-19 15,-1 0 5-15,15 3 1 0,14 4-3 16,-7-1 2-16,-4-3-7 16,14 7-3-16,11-4-3 15,-11-6 0-15,-10 0-4 16,18-6-2-16,17 2 0 15,-4-2-1-15,-13 3-20 16,-22-3-9-16,-4 6-60 16,-6 0-27-16</inkml:trace>
  <inkml:trace contextRef="#ctx0" brushRef="#br0" timeOffset="71249.988">24035 5958 336 0,'0'-12'126'0,"3"3"-98"0,11-13 8 0,-14 18-2 0,15-5-11 15,16-10-1-15,-3 4-6 16,-3 2 0-16,10-3-9 15,15 1 7-15,-1 5 3 0,-3 10 2 16,-7 7 1-16,-7 5 0 16,-11 4 2-16,-11 6-6 15,-10 3 1-15,-7 9-12 16,-7 7-3-16,-3 6 0 16,2 0 1-16,1-3-4 15,0-3 1-15,4-4-2 16,6-5 0-16,4-4 0 15,4-6 0-15,-1-3 0 16,8 0 0-16,13 6 2 0,15-3 0 16,7 3 0-1,7 0 2-15,4 9-1 0,-1 4 2 16,-3 6 0-16,-4 3 1 16,-3 6-2-16,-7-6-2 15,-7-3 1-15,-15-13-1 16,-3-6 2-16,-14 7 3 15,0-7 0-15,-10 3 0 16,-8 7-3-16,-3-13 1 16,3-4-2-16,-20 4-1 15,6-9-2-15,-21 6 1 16,7-1 1-16,-7-5 0 16,11-4-3-16,-4-5 0 15,11-1-12-15,3 0-2 16,7 0-32-16,11-6-10 15,11-7-14-15,13-5-5 16,22-13-87-16</inkml:trace>
  <inkml:trace contextRef="#ctx0" brushRef="#br0" timeOffset="71610.287">25245 6272 356 0,'-25'-19'132'0,"15"16"-103"0,-5 0 12 0,12 3-1 16,3 0-20-16,0 0-6 15,3 3-4-15,12 3-2 16,2 1-4-16,4-1 2 0,4 0 0 16,10 0-2-16,15 1-1 15,10-4-1-15,3 0-2 0,1-3 1 16,-8 0-1-16,-7 0-5 16,-3 0 1-16,-7 0-38 15,-11 0-16 1,-3 0-46-16,0-13-85 15</inkml:trace>
  <inkml:trace contextRef="#ctx0" brushRef="#br0" timeOffset="76653.537">26060 5758 200 0,'0'-13'77'0,"0"13"-60"0,0-9 19 0,0 6 7 15,0 3-9-15,0 0 0 16,0-3-6-16,0 3-3 16,0 3-13-16,0 0 3 0,0 13 5 15,0 12 0-15,0 3 0 16,-4 7-8-16,1-7-5 15,-1-6-2-15,-3 19 1 16,4-3-1-16,-1 6 0 16,0-10-3-16,8 1 1 15,0-10 0-15,6-3 3 16,1-3-1-16,10-9 0 16,-3-4-3-16,6-9-2 0,-3 7 1 15,8-14-1-15,-5 7 0 16,8-9 2-16,-7 9 1 15,3-9 1-15,-3 9-16 16,-4-4-6-16,-4-2-24 16,-2 3-11-16,-1-3-16 15,-4-4-5-15</inkml:trace>
  <inkml:trace contextRef="#ctx0" brushRef="#br0" timeOffset="76964.823">26539 5626 252 0,'0'-31'93'0,"0"21"-72"0,4-2 18 0,-4 12 5 15,0 0-3-15,0 0 16 16,4 15-14-1,-4 14-23-15,0-7-3 0,-4 28-3 16,0-9-5-16,-3 31-1 16,4-13-2-16,-4 38-1 0,0-12-3 15,0 19-2-15,0-20-2 16,7 17-1-16,0-23-34 16,7 0-12-16,0-18-29 15,3-13-9-15,-3-3-50 16</inkml:trace>
  <inkml:trace contextRef="#ctx0" brushRef="#br0" timeOffset="78139.243">23950 8806 292 0,'-7'6'110'0,"7"-6"-86"0,-3 0 11 0,3 0 1 16,0 3 0-16,0-3 3 15,7 3-6-15,0 0 0 16,14 3-19-16,-4 1 3 0,22-1 3 16,-7-3-5-16,17 3 2 15,-6-2-8-15,17-4-3 16,-11 0-3-16,22 0 0 0,-15 0 0 16,8 0 3-1,-12 0-3-15,-6 0-2 0,-7 0 0 16,-11 0 1-16,-3 0-36 15,-11 3-15-15,-3 0-24 16,-11 0-7-16,0 0-85 16</inkml:trace>
  <inkml:trace contextRef="#ctx0" brushRef="#br0" timeOffset="78618.649">24388 8354 328 0,'-8'-3'123'0,"8"3"-95"0,-3 3 14 0,3-3-1 16,0 0-10-16,3 3-1 15,1 0-1-15,0 0-1 16,13 1-15-16,22-1 1 0,10-3 2 15,8 6 1-15,-11-3-1 16,-11-3-4-16,21 0-2 16,29 0-4-16,3 0-1 15,-3 0-3-15,-7 9 1 16,-15 1-2-16,-7-1-1 16,-10 10 5-16,-7 6 4 15,-11 7-1-15,-6 8 3 16,-8 4-2-16,-7 3 0 0,-4 3-3 15,-6 7 1-15,-8 6-4 16,-3 24 0-16,-4-2-3 16,1-19-1-16,3-13 1 15,-18 22 2-15,11-12-3 16,-8 16 0-16,8-17 1 16,0-5 0-16,4-4-27 15,-1-12-11-15,4-10-30 16,0-6-12-16,0-6-34 15,3-13-14-15,0-3-17 16</inkml:trace>
  <inkml:trace contextRef="#ctx0" brushRef="#br0" timeOffset="79430.738">22539 9097 248 0,'-14'-3'93'0,"14"3"-72"0,-14-3 14 0,7 3 2 15,3 0-1-15,1 0 2 16,-4 0-3-16,3 0 1 16,4 0-20-16,0 0 4 0,0 0 3 15,0 0 8-15,0 6 3 16,0-3-5-16,4 7-3 0,-1-4-8 15,15 3-1-15,-4-2-6 16,25-1 1-16,-8-3-3 16,22-6 2-1,-7 0-4-15,14-4-2 0,-10 1-2 16,20 0-3-16,-13 0 1 16,6-1 1-16,-10 4 1 15,-7 0 1-15,-7 3-2 16,-8 0-2-16,-2 0 1 15,-8 0 1-15,-4 0-1 16,-6 0 2-16,0 0-20 16,-8 0-8-16,1 0-34 15,-11 0-14-15,3 0-33 16,-14 3-13-16,4 0-42 16</inkml:trace>
  <inkml:trace contextRef="#ctx0" brushRef="#br0" timeOffset="79762.881">22430 9593 364 0,'3'0'134'0,"-3"0"-104"0,11-7 16 0,-11 7 1 0,7-6-13 15,0 0 0-15,25-4-8 16,-8-2-4-16,29-4-12 16,-10 4-2-16,17-1-1 0,-8 0-3 15,15-2-1-15,-10 2-1 16,17-2-2-16,-14-1 1 16,0 3 1-16,-11 4-1 15,-10 3-1-15,-7-4-13 16,-7 7-6-16,-8-3-37 15,-10 3-16-15,0 0-26 16,-14 3-10-16,0 0-31 16</inkml:trace>
  <inkml:trace contextRef="#ctx0" brushRef="#br0" timeOffset="82267.026">21262 8837 192 0,'25'-25'74'0,"-25"25"-58"0,21-28 16 16,-21 28 2-16,7-10-6 15,3-9 0-15,-3 7-4 16,1-1-3-16,-1 4-11 16,0-1 9-16,0 10 7 0,-4 0 3 15,-3 16 3-15,0-3 2 16,-7 12 2-16,0 0-7 15,-14 41-1-15,3-13-11 16,-17 29-3-16,7-20-8 16,-15 51-2-16,12-25 0 0,-12 22 0 15,12-19-2-15,-8 9 1 16,7-15-2-16,0-4 2 16,4-15-2-16,7-13-1 15,3-9 1-15,4-16 1 16,4 1-12-16,3-20-3 15,0 0-36-15,3-12-13 16,0-3-25-16,4-7-11 16,0-2-46-1</inkml:trace>
  <inkml:trace contextRef="#ctx0" brushRef="#br0" timeOffset="82551.745">20729 8827 356 0,'-17'-6'132'0,"13"3"-103"0,4 3 12 15,4 3-3-15,3-3-1 16,10 6 2-16,8 4-6 16,7 9 0-16,7 15-19 15,-1 16-1-15,-2 4 0 0,-8-14-3 16,25 36 0-16,-11-17-6 15,25 48-3-15,-14-26 2 0,7 13 0 16,-14-21-1-16,0 5-2 16,-11-19-48-16,0 4-20 15,-6-16-78-15,6-12-32 16,-7-1 29 0</inkml:trace>
  <inkml:trace contextRef="#ctx0" brushRef="#br0" timeOffset="84325.552">19861 8345 208 0,'-17'-82'77'0,"13"48"-60"0,-3-67 50 0,7 82 21 16,0 10-25-16,0 6-8 15,4 15-13-15,3 17-5 16,7 21-20-16,0 16 5 0,4 43 2 15,6 17-6-15,-3 9 0 16,-3-26-7-16,10 95 1 16,-6-50-1-16,6 78 1 0,7 28-2 15,-7-28-1-15,-3-19-1 16,0-40 0-16,-1-38-4 16,-3-29-1-16,-3-15 1 15,0-22 0-15,-1-16-5 16,1-15 1-16,3-10 2 15,4-12 1-15,0-10-1 16,6-6 1-16,5-6-2 16,6-3-1-16,14-1 1 0,22-6-1 15,14 4 0-15,7-4 0 16,28-3 0-16,14-3 0 16,24-6 0-16,22 0 2 15,25-3-1-15,10-7-1 16,22-3 1-16,-1 4 1 15,22-1-3-15,-4 0 0 16,7 1 1-16,7 5 2 16,43-2-1-16,-1 9-1 15,-31 9 1-15,7 7 1 16,-25 9-3-16,-4 0 0 16,-17 6 1-16,-3-3 2 15,-36 7-1-15,-7-1-1 16,-14 0 1-16,-32-2-1 15,-21-1 0-15,-21-3 2 0,-14-3-1 16,-15 0-1-16,-13-3 1 16,-15-3 1-16,-13-1-1 15,-11-5 2-15,-11-7-2 16,-11-15 2-16,-10-23-2 16,-14-15 2-16,-18-13-2 15,-10-15 2-15,-7-41-4 16,-4-16 0-16,-14-47 1 15,-21-15 0-15,-18-29-3 16,0-25 2-16,-10 13-4 16,-8-16 1-16,8 35 0 15,17 28-1-15,18 34 1 16,10 44 3-16,8 35 0 0,3 24 1 16,0 26-3-16,0 19 2 15,0 15 1-15,3 16 0 16,4 10 0-16,0 5 0 15,-6 7 0-15,-9 16 0 16,-13 3 0-16,0 3 0 16,0-4 0-16,-11 1 2 15,-17 3-1-15,-14 3-1 16,-1 0 1-16,-28-3-1 16,-6-6 0-16,-22-4 2 15,-25-9-1-15,-21-6-1 16,-10 0 3-16,-36 6 0 15,-6 6-4-15,-19 4 1 16,-24-1 0-16,-10 13 0 0,6 3 0 16,-14 22 2-16,8 19-3 15,31 3-2-15,7-12-1 16,43-16 0-16,24-19-33 16,28-19-15-16,50-28-86 15,21-38-35-15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Linear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Solving an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 Distributive Property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Combine Like Terms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the Addition or Subtraction Property of Equality (Undo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Multiplication or Division Property of Equality (Undo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÷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blipFill>
                <a:blip r:embed="rId2"/>
                <a:stretch>
                  <a:fillRect l="-1857" t="-2370" b="-3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the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960FA0-12B7-435A-A3CE-764B2B7C684F}"/>
              </a:ext>
            </a:extLst>
          </p:cNvPr>
          <p:cNvCxnSpPr/>
          <p:nvPr/>
        </p:nvCxnSpPr>
        <p:spPr>
          <a:xfrm>
            <a:off x="2809983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0829EB-361C-49C5-897B-577DC106618C}"/>
              </a:ext>
            </a:extLst>
          </p:cNvPr>
          <p:cNvCxnSpPr/>
          <p:nvPr/>
        </p:nvCxnSpPr>
        <p:spPr>
          <a:xfrm>
            <a:off x="9018998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371022" y="1361302"/>
                <a:ext cx="202901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10=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22" y="1361302"/>
                <a:ext cx="2029017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4FCE-B4CA-4F02-92B3-EF84D923DB82}"/>
                  </a:ext>
                </a:extLst>
              </p:cNvPr>
              <p:cNvSpPr txBox="1"/>
              <p:nvPr/>
            </p:nvSpPr>
            <p:spPr>
              <a:xfrm>
                <a:off x="3312625" y="1361301"/>
                <a:ext cx="185044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−13=3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4FCE-B4CA-4F02-92B3-EF84D923D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625" y="1361301"/>
                <a:ext cx="1850443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2631CA-28FD-46C8-87A7-6E1A5C56B804}"/>
                  </a:ext>
                </a:extLst>
              </p:cNvPr>
              <p:cNvSpPr txBox="1"/>
              <p:nvPr/>
            </p:nvSpPr>
            <p:spPr>
              <a:xfrm>
                <a:off x="6506420" y="1361300"/>
                <a:ext cx="1169807" cy="8400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2631CA-28FD-46C8-87A7-6E1A5C56B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420" y="1361300"/>
                <a:ext cx="1169807" cy="840038"/>
              </a:xfrm>
              <a:prstGeom prst="rect">
                <a:avLst/>
              </a:prstGeom>
              <a:blipFill>
                <a:blip r:embed="rId4"/>
                <a:stretch>
                  <a:fillRect r="-104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9624382" y="1321930"/>
                <a:ext cx="1856534" cy="9187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−6=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382" y="1321930"/>
                <a:ext cx="1856534" cy="9187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513E3BD-EEB8-4F22-8712-7DB65BC5C4F6}"/>
                  </a:ext>
                </a:extLst>
              </p14:cNvPr>
              <p14:cNvContentPartPr/>
              <p14:nvPr/>
            </p14:nvContentPartPr>
            <p14:xfrm>
              <a:off x="396360" y="1270080"/>
              <a:ext cx="11794680" cy="3985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513E3BD-EEB8-4F22-8712-7DB65BC5C4F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7000" y="1260720"/>
                <a:ext cx="11813400" cy="400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9531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88876"/>
                <a:ext cx="24419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−6=−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88876"/>
                <a:ext cx="2441951" cy="492443"/>
              </a:xfrm>
              <a:prstGeom prst="rect">
                <a:avLst/>
              </a:prstGeom>
              <a:blipFill>
                <a:blip r:embed="rId2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69918" y="1288876"/>
                <a:ext cx="31944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7.2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+8.5=17.4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918" y="1288876"/>
                <a:ext cx="319440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9C75257-BB17-429B-A4C1-700CFED7F53E}"/>
                  </a:ext>
                </a:extLst>
              </p14:cNvPr>
              <p14:cNvContentPartPr/>
              <p14:nvPr/>
            </p14:nvContentPartPr>
            <p14:xfrm>
              <a:off x="1653480" y="1226160"/>
              <a:ext cx="9095040" cy="3706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9C75257-BB17-429B-A4C1-700CFED7F53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44120" y="1216800"/>
                <a:ext cx="9113760" cy="372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756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05071"/>
                <a:ext cx="2619307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−4=7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05071"/>
                <a:ext cx="2619307" cy="1152495"/>
              </a:xfrm>
              <a:prstGeom prst="rect">
                <a:avLst/>
              </a:prstGeom>
              <a:blipFill>
                <a:blip r:embed="rId2"/>
                <a:stretch>
                  <a:fillRect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99644" y="1362620"/>
                <a:ext cx="2597121" cy="11484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−11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644" y="1362620"/>
                <a:ext cx="2597121" cy="1148456"/>
              </a:xfrm>
              <a:prstGeom prst="rect">
                <a:avLst/>
              </a:prstGeom>
              <a:blipFill>
                <a:blip r:embed="rId3"/>
                <a:stretch>
                  <a:fillRect b="-5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FD0AFF4-4F3F-4E93-9A34-11987BAFD573}"/>
                  </a:ext>
                </a:extLst>
              </p14:cNvPr>
              <p14:cNvContentPartPr/>
              <p14:nvPr/>
            </p14:nvContentPartPr>
            <p14:xfrm>
              <a:off x="2058840" y="1476720"/>
              <a:ext cx="8638560" cy="3077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FD0AFF4-4F3F-4E93-9A34-11987BAFD5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9480" y="1467360"/>
                <a:ext cx="8657280" cy="309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45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939907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6C85090-D980-49E3-A7A8-7C27184C5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18" y="895331"/>
            <a:ext cx="5800895" cy="38153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7B77F2-9C43-4D56-809A-BE9B73276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77900"/>
            <a:ext cx="5952128" cy="41026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689152B-A710-41D4-9BE0-3A5406FBA23C}"/>
                  </a:ext>
                </a:extLst>
              </p14:cNvPr>
              <p14:cNvContentPartPr/>
              <p14:nvPr/>
            </p14:nvContentPartPr>
            <p14:xfrm>
              <a:off x="251640" y="1300680"/>
              <a:ext cx="11619360" cy="5042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689152B-A710-41D4-9BE0-3A5406FBA23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2280" y="1291320"/>
                <a:ext cx="11638080" cy="506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116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742191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B6F3F6F-87FD-426A-A240-FCC7C7CF4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2" y="932850"/>
            <a:ext cx="5595126" cy="3906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2EE837-3557-4150-8C80-28E775D1B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063" y="932850"/>
            <a:ext cx="6267891" cy="370079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8D9F117-3055-4755-843B-DD659242D27A}"/>
                  </a:ext>
                </a:extLst>
              </p14:cNvPr>
              <p14:cNvContentPartPr/>
              <p14:nvPr/>
            </p14:nvContentPartPr>
            <p14:xfrm>
              <a:off x="170280" y="1166400"/>
              <a:ext cx="12020760" cy="33764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8D9F117-3055-4755-843B-DD659242D2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920" y="1157040"/>
                <a:ext cx="12039480" cy="339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6298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BC2D2D9-D529-4C16-B6D6-E4DE5EA09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00" y="923907"/>
            <a:ext cx="5530254" cy="31292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64FFFB-F20C-4C4B-8610-7A203148C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493" y="977899"/>
            <a:ext cx="6125658" cy="370711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4333D2A-CE54-4EE8-AB03-9D7BDE55A876}"/>
                  </a:ext>
                </a:extLst>
              </p14:cNvPr>
              <p14:cNvContentPartPr/>
              <p14:nvPr/>
            </p14:nvContentPartPr>
            <p14:xfrm>
              <a:off x="316080" y="1154160"/>
              <a:ext cx="11584080" cy="3525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4333D2A-CE54-4EE8-AB03-9D7BDE55A87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6720" y="1144800"/>
                <a:ext cx="11602800" cy="354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270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11533" y="1131788"/>
                <a:ext cx="55509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+4)−5(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−2)=36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3" y="1131788"/>
                <a:ext cx="5550943" cy="615553"/>
              </a:xfrm>
              <a:prstGeom prst="rect">
                <a:avLst/>
              </a:prstGeom>
              <a:blipFill>
                <a:blip r:embed="rId2"/>
                <a:stretch>
                  <a:fillRect l="-5598" t="-2673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F10043-21A6-42CD-9484-45642D020469}"/>
                  </a:ext>
                </a:extLst>
              </p:cNvPr>
              <p:cNvSpPr txBox="1"/>
              <p:nvPr/>
            </p:nvSpPr>
            <p:spPr>
              <a:xfrm>
                <a:off x="6347717" y="1131787"/>
                <a:ext cx="514326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+4=−4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3F10043-21A6-42CD-9484-45642D020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717" y="1131787"/>
                <a:ext cx="5143267" cy="615553"/>
              </a:xfrm>
              <a:prstGeom prst="rect">
                <a:avLst/>
              </a:prstGeom>
              <a:blipFill>
                <a:blip r:embed="rId3"/>
                <a:stretch>
                  <a:fillRect l="-6043" t="-26733" b="-55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951C0CF-ADFE-4A86-A7DA-7DF467237421}"/>
                  </a:ext>
                </a:extLst>
              </p14:cNvPr>
              <p14:cNvContentPartPr/>
              <p14:nvPr/>
            </p14:nvContentPartPr>
            <p14:xfrm>
              <a:off x="208440" y="923760"/>
              <a:ext cx="10294920" cy="5505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951C0CF-ADFE-4A86-A7DA-7DF46723742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9080" y="914400"/>
                <a:ext cx="10313640" cy="552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71073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146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Unit 4 Solving Linear Equations</vt:lpstr>
      <vt:lpstr>Steps for Solving an Equation</vt:lpstr>
      <vt:lpstr>Solve for the Variable</vt:lpstr>
      <vt:lpstr>Solve the Equation</vt:lpstr>
      <vt:lpstr>Solve the Equation</vt:lpstr>
      <vt:lpstr>Solve the Equation</vt:lpstr>
      <vt:lpstr>Solve the Equation</vt:lpstr>
      <vt:lpstr>Solve the Equation</vt:lpstr>
      <vt:lpstr>Solve the Equation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20</cp:revision>
  <cp:lastPrinted>2018-09-28T22:52:40Z</cp:lastPrinted>
  <dcterms:created xsi:type="dcterms:W3CDTF">2018-08-29T02:57:50Z</dcterms:created>
  <dcterms:modified xsi:type="dcterms:W3CDTF">2019-09-02T00:30:16Z</dcterms:modified>
</cp:coreProperties>
</file>